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Override1.xml" ContentType="application/vnd.openxmlformats-officedocument.themeOverride+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6"/>
  </p:notesMasterIdLst>
  <p:sldIdLst>
    <p:sldId id="476" r:id="rId5"/>
  </p:sldIdLst>
  <p:sldSz cx="6858000" cy="9906000" type="A4"/>
  <p:notesSz cx="7104063" cy="10234613"/>
  <p:embeddedFontLst>
    <p:embeddedFont>
      <p:font typeface="Calibri" panose="020F0502020204030204" pitchFamily="34" charset="0"/>
      <p:regular r:id="rId7"/>
      <p:bold r:id="rId8"/>
      <p:italic r:id="rId9"/>
      <p:boldItalic r:id="rId10"/>
    </p:embeddedFont>
    <p:embeddedFont>
      <p:font typeface="FlexoSoft" panose="02000000000000000000" pitchFamily="2" charset="0"/>
      <p:regular r:id="rId11"/>
      <p:bold r:id="rId12"/>
      <p:italic r:id="rId13"/>
      <p:boldItalic r:id="rId14"/>
    </p:embeddedFont>
    <p:embeddedFont>
      <p:font typeface="FlexoSoft DemiBold" panose="02000000000000000000" pitchFamily="2" charset="0"/>
      <p:bold r:id="rId15"/>
      <p:boldItalic r:id="rId16"/>
    </p:embeddedFont>
    <p:embeddedFont>
      <p:font typeface="FlexoSoft Light" panose="02000000000000000000" pitchFamily="2" charset="0"/>
      <p:regular r:id="rId17"/>
      <p:italic r:id="rId18"/>
    </p:embeddedFont>
    <p:embeddedFont>
      <p:font typeface="FlexoSoft Medium" panose="02000000000000000000" pitchFamily="2" charset="0"/>
      <p:regular r:id="rId19"/>
      <p:italic r:id="rId20"/>
    </p:embeddedFont>
    <p:embeddedFont>
      <p:font typeface="Wingdings 2" panose="05020102010507070707" pitchFamily="18" charset="2"/>
      <p:regular r:id="rId21"/>
    </p:embeddedFont>
  </p:embeddedFontLst>
  <p:custDataLst>
    <p:tags r:id="rId22"/>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7" userDrawn="1">
          <p15:clr>
            <a:srgbClr val="A4A3A4"/>
          </p15:clr>
        </p15:guide>
        <p15:guide id="2" pos="108" userDrawn="1">
          <p15:clr>
            <a:srgbClr val="A4A3A4"/>
          </p15:clr>
        </p15:guide>
        <p15:guide id="3" pos="1090" userDrawn="1">
          <p15:clr>
            <a:srgbClr val="A4A3A4"/>
          </p15:clr>
        </p15:guide>
        <p15:guide id="4" pos="1147" userDrawn="1">
          <p15:clr>
            <a:srgbClr val="A4A3A4"/>
          </p15:clr>
        </p15:guide>
        <p15:guide id="5" pos="2133" userDrawn="1">
          <p15:clr>
            <a:srgbClr val="A4A3A4"/>
          </p15:clr>
        </p15:guide>
        <p15:guide id="6" pos="2186" userDrawn="1">
          <p15:clr>
            <a:srgbClr val="A4A3A4"/>
          </p15:clr>
        </p15:guide>
        <p15:guide id="7" pos="3171" userDrawn="1">
          <p15:clr>
            <a:srgbClr val="A4A3A4"/>
          </p15:clr>
        </p15:guide>
        <p15:guide id="8" pos="3225" userDrawn="1">
          <p15:clr>
            <a:srgbClr val="A4A3A4"/>
          </p15:clr>
        </p15:guide>
        <p15:guide id="9" pos="4211" userDrawn="1">
          <p15:clr>
            <a:srgbClr val="A4A3A4"/>
          </p15:clr>
        </p15:guide>
        <p15:guide id="10" orient="horz" pos="492" userDrawn="1">
          <p15:clr>
            <a:srgbClr val="A4A3A4"/>
          </p15:clr>
        </p15:guide>
        <p15:guide id="11" orient="horz" pos="1132" userDrawn="1">
          <p15:clr>
            <a:srgbClr val="A4A3A4"/>
          </p15:clr>
        </p15:guide>
        <p15:guide id="12" orient="horz" pos="1547" userDrawn="1">
          <p15:clr>
            <a:srgbClr val="A4A3A4"/>
          </p15:clr>
        </p15:guide>
        <p15:guide id="13" orient="horz" pos="5618" userDrawn="1">
          <p15:clr>
            <a:srgbClr val="A4A3A4"/>
          </p15:clr>
        </p15:guide>
        <p15:guide id="14" orient="horz" pos="5821" userDrawn="1">
          <p15:clr>
            <a:srgbClr val="A4A3A4"/>
          </p15:clr>
        </p15:guide>
        <p15:guide id="15" orient="horz" pos="605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drian Kisliuk" initials="AK" lastIdx="1" clrIdx="6">
    <p:extLst>
      <p:ext uri="{19B8F6BF-5375-455C-9EA6-DF929625EA0E}">
        <p15:presenceInfo xmlns:p15="http://schemas.microsoft.com/office/powerpoint/2012/main" userId="S::Adrian.Kisliuk@detecon.com::81f189f0-3ed9-4f29-a7b1-770f7af93676" providerId="AD"/>
      </p:ext>
    </p:extLst>
  </p:cmAuthor>
  <p:cmAuthor id="1" name="Nathan Rader" initials="NR" lastIdx="37" clrIdx="0">
    <p:extLst>
      <p:ext uri="{19B8F6BF-5375-455C-9EA6-DF929625EA0E}">
        <p15:presenceInfo xmlns:p15="http://schemas.microsoft.com/office/powerpoint/2012/main" userId="Nathan Rader" providerId="None"/>
      </p:ext>
    </p:extLst>
  </p:cmAuthor>
  <p:cmAuthor id="8" name="Lüder de Riese" initials="LdR" lastIdx="1" clrIdx="7">
    <p:extLst>
      <p:ext uri="{19B8F6BF-5375-455C-9EA6-DF929625EA0E}">
        <p15:presenceInfo xmlns:p15="http://schemas.microsoft.com/office/powerpoint/2012/main" userId="Lüder de Riese" providerId="None"/>
      </p:ext>
    </p:extLst>
  </p:cmAuthor>
  <p:cmAuthor id="2" name="Kisliuk, Adrian (ext)" initials="KA(" lastIdx="54" clrIdx="1">
    <p:extLst>
      <p:ext uri="{19B8F6BF-5375-455C-9EA6-DF929625EA0E}">
        <p15:presenceInfo xmlns:p15="http://schemas.microsoft.com/office/powerpoint/2012/main" userId="Kisliuk, Adrian (ext)" providerId="None"/>
      </p:ext>
    </p:extLst>
  </p:cmAuthor>
  <p:cmAuthor id="9" name="Mundt, Elmar" initials="ME" lastIdx="1" clrIdx="8">
    <p:extLst>
      <p:ext uri="{19B8F6BF-5375-455C-9EA6-DF929625EA0E}">
        <p15:presenceInfo xmlns:p15="http://schemas.microsoft.com/office/powerpoint/2012/main" userId="S::Elmar.Mundt@telekom.de::b694f4a4-fe46-4199-a28f-b75d190b6d85" providerId="AD"/>
      </p:ext>
    </p:extLst>
  </p:cmAuthor>
  <p:cmAuthor id="3" name="Kümmerle, Markus" initials="KM" lastIdx="11" clrIdx="2">
    <p:extLst>
      <p:ext uri="{19B8F6BF-5375-455C-9EA6-DF929625EA0E}">
        <p15:presenceInfo xmlns:p15="http://schemas.microsoft.com/office/powerpoint/2012/main" userId="S::Markus.Kuemmerle@t-systems.com::edb588ad-b118-44cb-93b6-335b967c9009" providerId="AD"/>
      </p:ext>
    </p:extLst>
  </p:cmAuthor>
  <p:cmAuthor id="4" name="Kisliuk, Adrian (ext)" initials="K(" lastIdx="1" clrIdx="3">
    <p:extLst>
      <p:ext uri="{19B8F6BF-5375-455C-9EA6-DF929625EA0E}">
        <p15:presenceInfo xmlns:p15="http://schemas.microsoft.com/office/powerpoint/2012/main" userId="S::adrian.kisliuk@external.t-systems.com::6e619ce3-2643-4cdf-9a13-b4c269650021" providerId="AD"/>
      </p:ext>
    </p:extLst>
  </p:cmAuthor>
  <p:cmAuthor id="5" name="Damker, Herbert" initials="DH" lastIdx="5" clrIdx="4">
    <p:extLst>
      <p:ext uri="{19B8F6BF-5375-455C-9EA6-DF929625EA0E}">
        <p15:presenceInfo xmlns:p15="http://schemas.microsoft.com/office/powerpoint/2012/main" userId="S::herbert.damker@telekom.de::37ff36be-0e4d-42c3-ac06-7b904f0f6b24" providerId="AD"/>
      </p:ext>
    </p:extLst>
  </p:cmAuthor>
  <p:cmAuthor id="6" name="Dsouza, Felix" initials="DF" lastIdx="2" clrIdx="5">
    <p:extLst>
      <p:ext uri="{19B8F6BF-5375-455C-9EA6-DF929625EA0E}">
        <p15:presenceInfo xmlns:p15="http://schemas.microsoft.com/office/powerpoint/2012/main" userId="S::Felix.Dsouza@telekom.de::937cf874-2bf2-4bc2-bae8-9a90428f36d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14651"/>
    <a:srgbClr val="02A0BA"/>
    <a:srgbClr val="14DBFC"/>
    <a:srgbClr val="000000"/>
    <a:srgbClr val="262626"/>
    <a:srgbClr val="004750"/>
    <a:srgbClr val="A4A4A4"/>
    <a:srgbClr val="32B9AF"/>
    <a:srgbClr val="00A2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29C1B6-0D33-425F-81CA-F6082B406795}" v="15" dt="2023-01-14T15:04:15.498"/>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50" d="100"/>
          <a:sy n="150" d="100"/>
        </p:scale>
        <p:origin x="180" y="552"/>
      </p:cViewPr>
      <p:guideLst>
        <p:guide orient="horz" pos="347"/>
        <p:guide pos="108"/>
        <p:guide pos="1090"/>
        <p:guide pos="1147"/>
        <p:guide pos="2133"/>
        <p:guide pos="2186"/>
        <p:guide pos="3171"/>
        <p:guide pos="3225"/>
        <p:guide pos="4211"/>
        <p:guide orient="horz" pos="492"/>
        <p:guide orient="horz" pos="1132"/>
        <p:guide orient="horz" pos="1547"/>
        <p:guide orient="horz" pos="5618"/>
        <p:guide orient="horz" pos="5821"/>
        <p:guide orient="horz" pos="6057"/>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font" Target="fonts/font12.fntdata"/><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font" Target="fonts/font15.fntdata"/><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font" Target="fonts/font11.fntdata"/><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font" Target="fonts/font10.fntdata"/><Relationship Id="rId20" Type="http://schemas.openxmlformats.org/officeDocument/2006/relationships/font" Target="fonts/font14.fntdata"/><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5.fntdata"/><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font" Target="fonts/font9.fntdata"/><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font" Target="fonts/font4.fntdata"/><Relationship Id="rId19" Type="http://schemas.openxmlformats.org/officeDocument/2006/relationships/font" Target="fonts/font13.fntdata"/><Relationship Id="rId4" Type="http://schemas.openxmlformats.org/officeDocument/2006/relationships/slideMaster" Target="slideMasters/slideMaster1.xml"/><Relationship Id="rId9" Type="http://schemas.openxmlformats.org/officeDocument/2006/relationships/font" Target="fonts/font3.fntdata"/><Relationship Id="rId14" Type="http://schemas.openxmlformats.org/officeDocument/2006/relationships/font" Target="fonts/font8.fntdata"/><Relationship Id="rId22" Type="http://schemas.openxmlformats.org/officeDocument/2006/relationships/tags" Target="tags/tag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min" userId="367cba60-ceb5-4d31-a4f7-3eb89db6ea72" providerId="ADAL" clId="{1F8444A0-C9D9-4DF8-8C04-6BAB37D6D8E3}"/>
    <pc:docChg chg="custSel delSld modSld">
      <pc:chgData name="Jasmin" userId="367cba60-ceb5-4d31-a4f7-3eb89db6ea72" providerId="ADAL" clId="{1F8444A0-C9D9-4DF8-8C04-6BAB37D6D8E3}" dt="2022-02-07T15:23:59.179" v="59" actId="207"/>
      <pc:docMkLst>
        <pc:docMk/>
      </pc:docMkLst>
      <pc:sldChg chg="del">
        <pc:chgData name="Jasmin" userId="367cba60-ceb5-4d31-a4f7-3eb89db6ea72" providerId="ADAL" clId="{1F8444A0-C9D9-4DF8-8C04-6BAB37D6D8E3}" dt="2022-02-07T14:11:46.842" v="0" actId="47"/>
        <pc:sldMkLst>
          <pc:docMk/>
          <pc:sldMk cId="3888384040" sldId="474"/>
        </pc:sldMkLst>
      </pc:sldChg>
      <pc:sldChg chg="del">
        <pc:chgData name="Jasmin" userId="367cba60-ceb5-4d31-a4f7-3eb89db6ea72" providerId="ADAL" clId="{1F8444A0-C9D9-4DF8-8C04-6BAB37D6D8E3}" dt="2022-02-07T14:11:47.990" v="1" actId="47"/>
        <pc:sldMkLst>
          <pc:docMk/>
          <pc:sldMk cId="2450611885" sldId="475"/>
        </pc:sldMkLst>
      </pc:sldChg>
      <pc:sldChg chg="addSp delSp modSp mod">
        <pc:chgData name="Jasmin" userId="367cba60-ceb5-4d31-a4f7-3eb89db6ea72" providerId="ADAL" clId="{1F8444A0-C9D9-4DF8-8C04-6BAB37D6D8E3}" dt="2022-02-07T15:23:59.179" v="59" actId="207"/>
        <pc:sldMkLst>
          <pc:docMk/>
          <pc:sldMk cId="1078392102" sldId="476"/>
        </pc:sldMkLst>
        <pc:spChg chg="ord">
          <ac:chgData name="Jasmin" userId="367cba60-ceb5-4d31-a4f7-3eb89db6ea72" providerId="ADAL" clId="{1F8444A0-C9D9-4DF8-8C04-6BAB37D6D8E3}" dt="2022-02-07T14:24:00.453" v="53" actId="167"/>
          <ac:spMkLst>
            <pc:docMk/>
            <pc:sldMk cId="1078392102" sldId="476"/>
            <ac:spMk id="14" creationId="{C77DB04D-680F-4792-8C55-C3EDD8FE3DE3}"/>
          </ac:spMkLst>
        </pc:spChg>
        <pc:spChg chg="mod">
          <ac:chgData name="Jasmin" userId="367cba60-ceb5-4d31-a4f7-3eb89db6ea72" providerId="ADAL" clId="{1F8444A0-C9D9-4DF8-8C04-6BAB37D6D8E3}" dt="2022-02-07T15:23:59.179" v="59" actId="207"/>
          <ac:spMkLst>
            <pc:docMk/>
            <pc:sldMk cId="1078392102" sldId="476"/>
            <ac:spMk id="16" creationId="{07781526-2C35-4E7F-A631-E96D17F67820}"/>
          </ac:spMkLst>
        </pc:spChg>
        <pc:spChg chg="mod">
          <ac:chgData name="Jasmin" userId="367cba60-ceb5-4d31-a4f7-3eb89db6ea72" providerId="ADAL" clId="{1F8444A0-C9D9-4DF8-8C04-6BAB37D6D8E3}" dt="2022-02-07T15:23:28.754" v="56" actId="207"/>
          <ac:spMkLst>
            <pc:docMk/>
            <pc:sldMk cId="1078392102" sldId="476"/>
            <ac:spMk id="18" creationId="{65EF841E-5324-4802-8439-DA09C72EE9FA}"/>
          </ac:spMkLst>
        </pc:spChg>
        <pc:spChg chg="mod">
          <ac:chgData name="Jasmin" userId="367cba60-ceb5-4d31-a4f7-3eb89db6ea72" providerId="ADAL" clId="{1F8444A0-C9D9-4DF8-8C04-6BAB37D6D8E3}" dt="2022-02-07T15:23:28.754" v="56" actId="207"/>
          <ac:spMkLst>
            <pc:docMk/>
            <pc:sldMk cId="1078392102" sldId="476"/>
            <ac:spMk id="24" creationId="{AC7D6176-BF39-4614-ACCC-F97892C45227}"/>
          </ac:spMkLst>
        </pc:spChg>
        <pc:spChg chg="mod">
          <ac:chgData name="Jasmin" userId="367cba60-ceb5-4d31-a4f7-3eb89db6ea72" providerId="ADAL" clId="{1F8444A0-C9D9-4DF8-8C04-6BAB37D6D8E3}" dt="2022-02-07T15:23:39.572" v="57" actId="12"/>
          <ac:spMkLst>
            <pc:docMk/>
            <pc:sldMk cId="1078392102" sldId="476"/>
            <ac:spMk id="25" creationId="{6F65B2A9-87D6-4951-A965-5D06786D8A96}"/>
          </ac:spMkLst>
        </pc:spChg>
        <pc:spChg chg="mod">
          <ac:chgData name="Jasmin" userId="367cba60-ceb5-4d31-a4f7-3eb89db6ea72" providerId="ADAL" clId="{1F8444A0-C9D9-4DF8-8C04-6BAB37D6D8E3}" dt="2022-02-07T15:23:50.648" v="58" actId="12"/>
          <ac:spMkLst>
            <pc:docMk/>
            <pc:sldMk cId="1078392102" sldId="476"/>
            <ac:spMk id="26" creationId="{27F292CF-0E31-483F-82D0-444253679C0E}"/>
          </ac:spMkLst>
        </pc:spChg>
        <pc:spChg chg="del">
          <ac:chgData name="Jasmin" userId="367cba60-ceb5-4d31-a4f7-3eb89db6ea72" providerId="ADAL" clId="{1F8444A0-C9D9-4DF8-8C04-6BAB37D6D8E3}" dt="2022-02-07T14:12:48.043" v="8" actId="478"/>
          <ac:spMkLst>
            <pc:docMk/>
            <pc:sldMk cId="1078392102" sldId="476"/>
            <ac:spMk id="38" creationId="{F14C1EDA-B3C9-4774-AE77-2CF3D14B3D3A}"/>
          </ac:spMkLst>
        </pc:spChg>
        <pc:spChg chg="del">
          <ac:chgData name="Jasmin" userId="367cba60-ceb5-4d31-a4f7-3eb89db6ea72" providerId="ADAL" clId="{1F8444A0-C9D9-4DF8-8C04-6BAB37D6D8E3}" dt="2022-02-07T14:12:45.793" v="7" actId="478"/>
          <ac:spMkLst>
            <pc:docMk/>
            <pc:sldMk cId="1078392102" sldId="476"/>
            <ac:spMk id="39" creationId="{FCD48880-48EB-4C49-9797-324055228AFE}"/>
          </ac:spMkLst>
        </pc:spChg>
        <pc:picChg chg="del">
          <ac:chgData name="Jasmin" userId="367cba60-ceb5-4d31-a4f7-3eb89db6ea72" providerId="ADAL" clId="{1F8444A0-C9D9-4DF8-8C04-6BAB37D6D8E3}" dt="2022-02-07T14:23:57.306" v="52" actId="478"/>
          <ac:picMkLst>
            <pc:docMk/>
            <pc:sldMk cId="1078392102" sldId="476"/>
            <ac:picMk id="3" creationId="{ABAC0D8C-5940-47C8-A016-477EF7A6AC5C}"/>
          </ac:picMkLst>
        </pc:picChg>
        <pc:picChg chg="add mod">
          <ac:chgData name="Jasmin" userId="367cba60-ceb5-4d31-a4f7-3eb89db6ea72" providerId="ADAL" clId="{1F8444A0-C9D9-4DF8-8C04-6BAB37D6D8E3}" dt="2022-02-07T14:14:51.780" v="24" actId="1076"/>
          <ac:picMkLst>
            <pc:docMk/>
            <pc:sldMk cId="1078392102" sldId="476"/>
            <ac:picMk id="5" creationId="{2F5A3DE1-64B6-4EDF-8581-AC4866695EFC}"/>
          </ac:picMkLst>
        </pc:picChg>
        <pc:picChg chg="add del mod">
          <ac:chgData name="Jasmin" userId="367cba60-ceb5-4d31-a4f7-3eb89db6ea72" providerId="ADAL" clId="{1F8444A0-C9D9-4DF8-8C04-6BAB37D6D8E3}" dt="2022-02-07T14:20:59.664" v="33" actId="478"/>
          <ac:picMkLst>
            <pc:docMk/>
            <pc:sldMk cId="1078392102" sldId="476"/>
            <ac:picMk id="7" creationId="{4F2EA01C-6A73-41F7-B52C-0946EC2931F7}"/>
          </ac:picMkLst>
        </pc:picChg>
        <pc:picChg chg="add del mod">
          <ac:chgData name="Jasmin" userId="367cba60-ceb5-4d31-a4f7-3eb89db6ea72" providerId="ADAL" clId="{1F8444A0-C9D9-4DF8-8C04-6BAB37D6D8E3}" dt="2022-02-07T14:23:56.340" v="51" actId="478"/>
          <ac:picMkLst>
            <pc:docMk/>
            <pc:sldMk cId="1078392102" sldId="476"/>
            <ac:picMk id="10" creationId="{C1468423-5CF6-4C24-BE84-5CF3159CA887}"/>
          </ac:picMkLst>
        </pc:picChg>
        <pc:picChg chg="add mod ord">
          <ac:chgData name="Jasmin" userId="367cba60-ceb5-4d31-a4f7-3eb89db6ea72" providerId="ADAL" clId="{1F8444A0-C9D9-4DF8-8C04-6BAB37D6D8E3}" dt="2022-02-07T14:23:54.301" v="50" actId="167"/>
          <ac:picMkLst>
            <pc:docMk/>
            <pc:sldMk cId="1078392102" sldId="476"/>
            <ac:picMk id="12" creationId="{88409D5E-A1A0-477A-A82A-0AF69C898AE9}"/>
          </ac:picMkLst>
        </pc:picChg>
        <pc:picChg chg="ord">
          <ac:chgData name="Jasmin" userId="367cba60-ceb5-4d31-a4f7-3eb89db6ea72" providerId="ADAL" clId="{1F8444A0-C9D9-4DF8-8C04-6BAB37D6D8E3}" dt="2022-02-07T14:24:08.830" v="54" actId="167"/>
          <ac:picMkLst>
            <pc:docMk/>
            <pc:sldMk cId="1078392102" sldId="476"/>
            <ac:picMk id="15" creationId="{36ED363F-89DC-418F-A550-D8C93BCC06D6}"/>
          </ac:picMkLst>
        </pc:picChg>
        <pc:picChg chg="add del mod">
          <ac:chgData name="Jasmin" userId="367cba60-ceb5-4d31-a4f7-3eb89db6ea72" providerId="ADAL" clId="{1F8444A0-C9D9-4DF8-8C04-6BAB37D6D8E3}" dt="2022-02-07T14:14:03.848" v="20" actId="478"/>
          <ac:picMkLst>
            <pc:docMk/>
            <pc:sldMk cId="1078392102" sldId="476"/>
            <ac:picMk id="28" creationId="{F7580B24-0E6B-4B16-BE14-90DB70D99115}"/>
          </ac:picMkLst>
        </pc:picChg>
        <pc:picChg chg="mod">
          <ac:chgData name="Jasmin" userId="367cba60-ceb5-4d31-a4f7-3eb89db6ea72" providerId="ADAL" clId="{1F8444A0-C9D9-4DF8-8C04-6BAB37D6D8E3}" dt="2022-02-07T14:13:02.865" v="16" actId="1076"/>
          <ac:picMkLst>
            <pc:docMk/>
            <pc:sldMk cId="1078392102" sldId="476"/>
            <ac:picMk id="29" creationId="{F63B2F31-87B2-4AE5-876A-5DDEA9D5076F}"/>
          </ac:picMkLst>
        </pc:picChg>
        <pc:picChg chg="mod">
          <ac:chgData name="Jasmin" userId="367cba60-ceb5-4d31-a4f7-3eb89db6ea72" providerId="ADAL" clId="{1F8444A0-C9D9-4DF8-8C04-6BAB37D6D8E3}" dt="2022-02-07T14:12:57.518" v="14" actId="1076"/>
          <ac:picMkLst>
            <pc:docMk/>
            <pc:sldMk cId="1078392102" sldId="476"/>
            <ac:picMk id="30" creationId="{61C595F0-9A4D-48E4-B3A2-6653BB86E25F}"/>
          </ac:picMkLst>
        </pc:picChg>
        <pc:picChg chg="mod">
          <ac:chgData name="Jasmin" userId="367cba60-ceb5-4d31-a4f7-3eb89db6ea72" providerId="ADAL" clId="{1F8444A0-C9D9-4DF8-8C04-6BAB37D6D8E3}" dt="2022-02-07T14:13:08.553" v="18" actId="1076"/>
          <ac:picMkLst>
            <pc:docMk/>
            <pc:sldMk cId="1078392102" sldId="476"/>
            <ac:picMk id="31" creationId="{D14A0942-DB49-46E4-A71B-792A5725144A}"/>
          </ac:picMkLst>
        </pc:picChg>
        <pc:picChg chg="mod">
          <ac:chgData name="Jasmin" userId="367cba60-ceb5-4d31-a4f7-3eb89db6ea72" providerId="ADAL" clId="{1F8444A0-C9D9-4DF8-8C04-6BAB37D6D8E3}" dt="2022-02-07T14:13:00.174" v="15" actId="1076"/>
          <ac:picMkLst>
            <pc:docMk/>
            <pc:sldMk cId="1078392102" sldId="476"/>
            <ac:picMk id="32" creationId="{16A901F4-0D14-4D96-B942-5CC14F12C906}"/>
          </ac:picMkLst>
        </pc:picChg>
        <pc:picChg chg="mod">
          <ac:chgData name="Jasmin" userId="367cba60-ceb5-4d31-a4f7-3eb89db6ea72" providerId="ADAL" clId="{1F8444A0-C9D9-4DF8-8C04-6BAB37D6D8E3}" dt="2022-02-07T14:15:27.876" v="25" actId="1076"/>
          <ac:picMkLst>
            <pc:docMk/>
            <pc:sldMk cId="1078392102" sldId="476"/>
            <ac:picMk id="33" creationId="{23C3B532-F0D5-462A-9339-CEECF45FC024}"/>
          </ac:picMkLst>
        </pc:picChg>
        <pc:picChg chg="mod">
          <ac:chgData name="Jasmin" userId="367cba60-ceb5-4d31-a4f7-3eb89db6ea72" providerId="ADAL" clId="{1F8444A0-C9D9-4DF8-8C04-6BAB37D6D8E3}" dt="2022-02-07T14:13:05.636" v="17" actId="1076"/>
          <ac:picMkLst>
            <pc:docMk/>
            <pc:sldMk cId="1078392102" sldId="476"/>
            <ac:picMk id="34" creationId="{BBDF7DE1-787B-4195-93D6-D149A173C7C7}"/>
          </ac:picMkLst>
        </pc:picChg>
        <pc:picChg chg="mod">
          <ac:chgData name="Jasmin" userId="367cba60-ceb5-4d31-a4f7-3eb89db6ea72" providerId="ADAL" clId="{1F8444A0-C9D9-4DF8-8C04-6BAB37D6D8E3}" dt="2022-02-07T14:12:52.767" v="11" actId="1076"/>
          <ac:picMkLst>
            <pc:docMk/>
            <pc:sldMk cId="1078392102" sldId="476"/>
            <ac:picMk id="35" creationId="{85BC8D03-18D8-4D87-B992-FC738ED9FEFC}"/>
          </ac:picMkLst>
        </pc:picChg>
        <pc:picChg chg="mod">
          <ac:chgData name="Jasmin" userId="367cba60-ceb5-4d31-a4f7-3eb89db6ea72" providerId="ADAL" clId="{1F8444A0-C9D9-4DF8-8C04-6BAB37D6D8E3}" dt="2022-02-07T14:12:39.548" v="4" actId="1076"/>
          <ac:picMkLst>
            <pc:docMk/>
            <pc:sldMk cId="1078392102" sldId="476"/>
            <ac:picMk id="36" creationId="{DBAD3A9A-2A63-437C-B025-FE1C8BE8FFA3}"/>
          </ac:picMkLst>
        </pc:picChg>
        <pc:picChg chg="mod">
          <ac:chgData name="Jasmin" userId="367cba60-ceb5-4d31-a4f7-3eb89db6ea72" providerId="ADAL" clId="{1F8444A0-C9D9-4DF8-8C04-6BAB37D6D8E3}" dt="2022-02-07T14:12:54.492" v="12" actId="1076"/>
          <ac:picMkLst>
            <pc:docMk/>
            <pc:sldMk cId="1078392102" sldId="476"/>
            <ac:picMk id="37" creationId="{37A2616A-A3EB-43BF-BBF8-BDA847282F77}"/>
          </ac:picMkLst>
        </pc:picChg>
        <pc:picChg chg="mod">
          <ac:chgData name="Jasmin" userId="367cba60-ceb5-4d31-a4f7-3eb89db6ea72" providerId="ADAL" clId="{1F8444A0-C9D9-4DF8-8C04-6BAB37D6D8E3}" dt="2022-02-07T14:12:55.819" v="13" actId="1076"/>
          <ac:picMkLst>
            <pc:docMk/>
            <pc:sldMk cId="1078392102" sldId="476"/>
            <ac:picMk id="40" creationId="{0D888403-AEA0-42FF-913A-3B9254ED1CBA}"/>
          </ac:picMkLst>
        </pc:picChg>
        <pc:picChg chg="mod">
          <ac:chgData name="Jasmin" userId="367cba60-ceb5-4d31-a4f7-3eb89db6ea72" providerId="ADAL" clId="{1F8444A0-C9D9-4DF8-8C04-6BAB37D6D8E3}" dt="2022-02-07T14:12:50.826" v="10" actId="1076"/>
          <ac:picMkLst>
            <pc:docMk/>
            <pc:sldMk cId="1078392102" sldId="476"/>
            <ac:picMk id="41" creationId="{695FF3A2-599C-4625-A27E-2B781C9B0479}"/>
          </ac:picMkLst>
        </pc:picChg>
      </pc:sldChg>
      <pc:sldChg chg="del">
        <pc:chgData name="Jasmin" userId="367cba60-ceb5-4d31-a4f7-3eb89db6ea72" providerId="ADAL" clId="{1F8444A0-C9D9-4DF8-8C04-6BAB37D6D8E3}" dt="2022-02-07T14:11:49.492" v="2" actId="47"/>
        <pc:sldMkLst>
          <pc:docMk/>
          <pc:sldMk cId="1249938020" sldId="477"/>
        </pc:sldMkLst>
      </pc:sldChg>
    </pc:docChg>
  </pc:docChgLst>
  <pc:docChgLst>
    <pc:chgData name="Kümmerle, Markus" userId="edb588ad-b118-44cb-93b6-335b967c9009" providerId="ADAL" clId="{E529C1B6-0D33-425F-81CA-F6082B406795}"/>
    <pc:docChg chg="undo modSld">
      <pc:chgData name="Kümmerle, Markus" userId="edb588ad-b118-44cb-93b6-335b967c9009" providerId="ADAL" clId="{E529C1B6-0D33-425F-81CA-F6082B406795}" dt="2023-01-14T15:06:10.791" v="224" actId="20577"/>
      <pc:docMkLst>
        <pc:docMk/>
      </pc:docMkLst>
      <pc:sldChg chg="addSp modSp mod">
        <pc:chgData name="Kümmerle, Markus" userId="edb588ad-b118-44cb-93b6-335b967c9009" providerId="ADAL" clId="{E529C1B6-0D33-425F-81CA-F6082B406795}" dt="2023-01-14T15:06:10.791" v="224" actId="20577"/>
        <pc:sldMkLst>
          <pc:docMk/>
          <pc:sldMk cId="1078392102" sldId="476"/>
        </pc:sldMkLst>
        <pc:spChg chg="mod">
          <ac:chgData name="Kümmerle, Markus" userId="edb588ad-b118-44cb-93b6-335b967c9009" providerId="ADAL" clId="{E529C1B6-0D33-425F-81CA-F6082B406795}" dt="2023-01-14T15:06:10.791" v="224" actId="20577"/>
          <ac:spMkLst>
            <pc:docMk/>
            <pc:sldMk cId="1078392102" sldId="476"/>
            <ac:spMk id="2" creationId="{CD5275E9-6057-4486-B63F-567ED92B7275}"/>
          </ac:spMkLst>
        </pc:spChg>
        <pc:spChg chg="mod">
          <ac:chgData name="Kümmerle, Markus" userId="edb588ad-b118-44cb-93b6-335b967c9009" providerId="ADAL" clId="{E529C1B6-0D33-425F-81CA-F6082B406795}" dt="2023-01-14T14:57:19.428" v="25" actId="1076"/>
          <ac:spMkLst>
            <pc:docMk/>
            <pc:sldMk cId="1078392102" sldId="476"/>
            <ac:spMk id="26" creationId="{27F292CF-0E31-483F-82D0-444253679C0E}"/>
          </ac:spMkLst>
        </pc:spChg>
        <pc:spChg chg="mod">
          <ac:chgData name="Kümmerle, Markus" userId="edb588ad-b118-44cb-93b6-335b967c9009" providerId="ADAL" clId="{E529C1B6-0D33-425F-81CA-F6082B406795}" dt="2023-01-14T15:00:49.025" v="90" actId="1076"/>
          <ac:spMkLst>
            <pc:docMk/>
            <pc:sldMk cId="1078392102" sldId="476"/>
            <ac:spMk id="43" creationId="{BDFB9A18-73B4-4CCA-B372-37EFB554C165}"/>
          </ac:spMkLst>
        </pc:spChg>
        <pc:spChg chg="mod">
          <ac:chgData name="Kümmerle, Markus" userId="edb588ad-b118-44cb-93b6-335b967c9009" providerId="ADAL" clId="{E529C1B6-0D33-425F-81CA-F6082B406795}" dt="2023-01-14T15:01:20.636" v="93" actId="408"/>
          <ac:spMkLst>
            <pc:docMk/>
            <pc:sldMk cId="1078392102" sldId="476"/>
            <ac:spMk id="71" creationId="{33D21640-76E4-4D05-A703-74E04E8D49A3}"/>
          </ac:spMkLst>
        </pc:spChg>
        <pc:spChg chg="mod">
          <ac:chgData name="Kümmerle, Markus" userId="edb588ad-b118-44cb-93b6-335b967c9009" providerId="ADAL" clId="{E529C1B6-0D33-425F-81CA-F6082B406795}" dt="2023-01-14T15:01:20.636" v="93" actId="408"/>
          <ac:spMkLst>
            <pc:docMk/>
            <pc:sldMk cId="1078392102" sldId="476"/>
            <ac:spMk id="72" creationId="{93E94439-D73B-47DA-B4B5-A9A0B28BD3C7}"/>
          </ac:spMkLst>
        </pc:spChg>
        <pc:spChg chg="mod">
          <ac:chgData name="Kümmerle, Markus" userId="edb588ad-b118-44cb-93b6-335b967c9009" providerId="ADAL" clId="{E529C1B6-0D33-425F-81CA-F6082B406795}" dt="2023-01-14T15:01:20.636" v="93" actId="408"/>
          <ac:spMkLst>
            <pc:docMk/>
            <pc:sldMk cId="1078392102" sldId="476"/>
            <ac:spMk id="73" creationId="{B5FA5A0B-AB29-4F2F-8F9C-AD320DBE7735}"/>
          </ac:spMkLst>
        </pc:spChg>
        <pc:spChg chg="mod">
          <ac:chgData name="Kümmerle, Markus" userId="edb588ad-b118-44cb-93b6-335b967c9009" providerId="ADAL" clId="{E529C1B6-0D33-425F-81CA-F6082B406795}" dt="2023-01-14T15:01:20.636" v="93" actId="408"/>
          <ac:spMkLst>
            <pc:docMk/>
            <pc:sldMk cId="1078392102" sldId="476"/>
            <ac:spMk id="74" creationId="{F63A68C1-556F-439F-AFCB-60691468326A}"/>
          </ac:spMkLst>
        </pc:spChg>
        <pc:spChg chg="mod">
          <ac:chgData name="Kümmerle, Markus" userId="edb588ad-b118-44cb-93b6-335b967c9009" providerId="ADAL" clId="{E529C1B6-0D33-425F-81CA-F6082B406795}" dt="2023-01-14T15:01:20.636" v="93" actId="408"/>
          <ac:spMkLst>
            <pc:docMk/>
            <pc:sldMk cId="1078392102" sldId="476"/>
            <ac:spMk id="75" creationId="{0347EC2F-6DC6-4E0C-AFC3-1D9EAA11199A}"/>
          </ac:spMkLst>
        </pc:spChg>
        <pc:spChg chg="mod">
          <ac:chgData name="Kümmerle, Markus" userId="edb588ad-b118-44cb-93b6-335b967c9009" providerId="ADAL" clId="{E529C1B6-0D33-425F-81CA-F6082B406795}" dt="2023-01-14T15:01:20.636" v="93" actId="408"/>
          <ac:spMkLst>
            <pc:docMk/>
            <pc:sldMk cId="1078392102" sldId="476"/>
            <ac:spMk id="76" creationId="{4C9BCFBB-7947-4AAC-B900-258E046C0EC8}"/>
          </ac:spMkLst>
        </pc:spChg>
        <pc:spChg chg="mod">
          <ac:chgData name="Kümmerle, Markus" userId="edb588ad-b118-44cb-93b6-335b967c9009" providerId="ADAL" clId="{E529C1B6-0D33-425F-81CA-F6082B406795}" dt="2023-01-14T15:01:20.636" v="93" actId="408"/>
          <ac:spMkLst>
            <pc:docMk/>
            <pc:sldMk cId="1078392102" sldId="476"/>
            <ac:spMk id="77" creationId="{BCED89A5-1EA7-4928-AEBF-84F86F1CF5D4}"/>
          </ac:spMkLst>
        </pc:spChg>
        <pc:grpChg chg="add mod">
          <ac:chgData name="Kümmerle, Markus" userId="edb588ad-b118-44cb-93b6-335b967c9009" providerId="ADAL" clId="{E529C1B6-0D33-425F-81CA-F6082B406795}" dt="2023-01-14T15:01:20.636" v="93" actId="408"/>
          <ac:grpSpMkLst>
            <pc:docMk/>
            <pc:sldMk cId="1078392102" sldId="476"/>
            <ac:grpSpMk id="69" creationId="{F93528F3-5B32-4203-AF6A-D3AF033AAC97}"/>
          </ac:grpSpMkLst>
        </pc:grpChg>
        <pc:grpChg chg="mod">
          <ac:chgData name="Kümmerle, Markus" userId="edb588ad-b118-44cb-93b6-335b967c9009" providerId="ADAL" clId="{E529C1B6-0D33-425F-81CA-F6082B406795}" dt="2023-01-14T15:01:20.636" v="93" actId="408"/>
          <ac:grpSpMkLst>
            <pc:docMk/>
            <pc:sldMk cId="1078392102" sldId="476"/>
            <ac:grpSpMk id="70" creationId="{5608D43F-834E-49AB-A458-948B9299E671}"/>
          </ac:grpSpMkLst>
        </pc:grpChg>
        <pc:picChg chg="mod">
          <ac:chgData name="Kümmerle, Markus" userId="edb588ad-b118-44cb-93b6-335b967c9009" providerId="ADAL" clId="{E529C1B6-0D33-425F-81CA-F6082B406795}" dt="2023-01-14T15:03:55.523" v="134" actId="408"/>
          <ac:picMkLst>
            <pc:docMk/>
            <pc:sldMk cId="1078392102" sldId="476"/>
            <ac:picMk id="5" creationId="{2F5A3DE1-64B6-4EDF-8581-AC4866695EFC}"/>
          </ac:picMkLst>
        </pc:picChg>
        <pc:picChg chg="mod">
          <ac:chgData name="Kümmerle, Markus" userId="edb588ad-b118-44cb-93b6-335b967c9009" providerId="ADAL" clId="{E529C1B6-0D33-425F-81CA-F6082B406795}" dt="2023-01-14T15:02:32.454" v="112" actId="408"/>
          <ac:picMkLst>
            <pc:docMk/>
            <pc:sldMk cId="1078392102" sldId="476"/>
            <ac:picMk id="6" creationId="{0FF0977A-195B-4666-81D1-169F6FA80357}"/>
          </ac:picMkLst>
        </pc:picChg>
        <pc:picChg chg="mod">
          <ac:chgData name="Kümmerle, Markus" userId="edb588ad-b118-44cb-93b6-335b967c9009" providerId="ADAL" clId="{E529C1B6-0D33-425F-81CA-F6082B406795}" dt="2023-01-14T15:05:48.225" v="200" actId="1038"/>
          <ac:picMkLst>
            <pc:docMk/>
            <pc:sldMk cId="1078392102" sldId="476"/>
            <ac:picMk id="7" creationId="{037C97D1-DFA5-489E-80E0-5896E2B9919E}"/>
          </ac:picMkLst>
        </pc:picChg>
        <pc:picChg chg="mod">
          <ac:chgData name="Kümmerle, Markus" userId="edb588ad-b118-44cb-93b6-335b967c9009" providerId="ADAL" clId="{E529C1B6-0D33-425F-81CA-F6082B406795}" dt="2023-01-14T15:02:32.454" v="112" actId="408"/>
          <ac:picMkLst>
            <pc:docMk/>
            <pc:sldMk cId="1078392102" sldId="476"/>
            <ac:picMk id="8" creationId="{DDB2F360-6FD7-439C-9F8D-5294F1907801}"/>
          </ac:picMkLst>
        </pc:picChg>
        <pc:picChg chg="mod">
          <ac:chgData name="Kümmerle, Markus" userId="edb588ad-b118-44cb-93b6-335b967c9009" providerId="ADAL" clId="{E529C1B6-0D33-425F-81CA-F6082B406795}" dt="2023-01-14T14:58:08.943" v="45" actId="1036"/>
          <ac:picMkLst>
            <pc:docMk/>
            <pc:sldMk cId="1078392102" sldId="476"/>
            <ac:picMk id="11" creationId="{F143883A-F369-4E88-B4E1-F13C08BBE969}"/>
          </ac:picMkLst>
        </pc:picChg>
        <pc:picChg chg="mod">
          <ac:chgData name="Kümmerle, Markus" userId="edb588ad-b118-44cb-93b6-335b967c9009" providerId="ADAL" clId="{E529C1B6-0D33-425F-81CA-F6082B406795}" dt="2023-01-14T15:02:32.454" v="112" actId="408"/>
          <ac:picMkLst>
            <pc:docMk/>
            <pc:sldMk cId="1078392102" sldId="476"/>
            <ac:picMk id="27" creationId="{030DB03A-0895-4112-8649-533038B3969B}"/>
          </ac:picMkLst>
        </pc:picChg>
        <pc:picChg chg="mod">
          <ac:chgData name="Kümmerle, Markus" userId="edb588ad-b118-44cb-93b6-335b967c9009" providerId="ADAL" clId="{E529C1B6-0D33-425F-81CA-F6082B406795}" dt="2023-01-14T15:05:32.622" v="161" actId="12789"/>
          <ac:picMkLst>
            <pc:docMk/>
            <pc:sldMk cId="1078392102" sldId="476"/>
            <ac:picMk id="28" creationId="{8B276BBC-836F-405C-9B33-8C9BF24C2E9F}"/>
          </ac:picMkLst>
        </pc:picChg>
        <pc:picChg chg="mod">
          <ac:chgData name="Kümmerle, Markus" userId="edb588ad-b118-44cb-93b6-335b967c9009" providerId="ADAL" clId="{E529C1B6-0D33-425F-81CA-F6082B406795}" dt="2023-01-14T15:05:43.736" v="180" actId="1037"/>
          <ac:picMkLst>
            <pc:docMk/>
            <pc:sldMk cId="1078392102" sldId="476"/>
            <ac:picMk id="31" creationId="{D14A0942-DB49-46E4-A71B-792A5725144A}"/>
          </ac:picMkLst>
        </pc:picChg>
        <pc:picChg chg="mod">
          <ac:chgData name="Kümmerle, Markus" userId="edb588ad-b118-44cb-93b6-335b967c9009" providerId="ADAL" clId="{E529C1B6-0D33-425F-81CA-F6082B406795}" dt="2023-01-14T14:58:08.943" v="45" actId="1036"/>
          <ac:picMkLst>
            <pc:docMk/>
            <pc:sldMk cId="1078392102" sldId="476"/>
            <ac:picMk id="32" creationId="{16A901F4-0D14-4D96-B942-5CC14F12C906}"/>
          </ac:picMkLst>
        </pc:picChg>
        <pc:picChg chg="mod">
          <ac:chgData name="Kümmerle, Markus" userId="edb588ad-b118-44cb-93b6-335b967c9009" providerId="ADAL" clId="{E529C1B6-0D33-425F-81CA-F6082B406795}" dt="2023-01-14T15:01:20.636" v="93" actId="408"/>
          <ac:picMkLst>
            <pc:docMk/>
            <pc:sldMk cId="1078392102" sldId="476"/>
            <ac:picMk id="33" creationId="{486EB116-62CB-4834-9944-24A1A0456211}"/>
          </ac:picMkLst>
        </pc:picChg>
        <pc:picChg chg="mod">
          <ac:chgData name="Kümmerle, Markus" userId="edb588ad-b118-44cb-93b6-335b967c9009" providerId="ADAL" clId="{E529C1B6-0D33-425F-81CA-F6082B406795}" dt="2023-01-14T14:59:40.033" v="68" actId="408"/>
          <ac:picMkLst>
            <pc:docMk/>
            <pc:sldMk cId="1078392102" sldId="476"/>
            <ac:picMk id="34" creationId="{DCB7F2B5-189B-4BA7-99C8-9E4F3740C3BA}"/>
          </ac:picMkLst>
        </pc:picChg>
        <pc:picChg chg="mod">
          <ac:chgData name="Kümmerle, Markus" userId="edb588ad-b118-44cb-93b6-335b967c9009" providerId="ADAL" clId="{E529C1B6-0D33-425F-81CA-F6082B406795}" dt="2023-01-14T15:03:55.523" v="134" actId="408"/>
          <ac:picMkLst>
            <pc:docMk/>
            <pc:sldMk cId="1078392102" sldId="476"/>
            <ac:picMk id="36" creationId="{DBAD3A9A-2A63-437C-B025-FE1C8BE8FFA3}"/>
          </ac:picMkLst>
        </pc:picChg>
        <pc:picChg chg="mod">
          <ac:chgData name="Kümmerle, Markus" userId="edb588ad-b118-44cb-93b6-335b967c9009" providerId="ADAL" clId="{E529C1B6-0D33-425F-81CA-F6082B406795}" dt="2023-01-14T14:59:40.033" v="68" actId="408"/>
          <ac:picMkLst>
            <pc:docMk/>
            <pc:sldMk cId="1078392102" sldId="476"/>
            <ac:picMk id="37" creationId="{A8CBB58E-56D5-4A2C-AAE1-C8B9F0D4E0E4}"/>
          </ac:picMkLst>
        </pc:picChg>
        <pc:picChg chg="mod">
          <ac:chgData name="Kümmerle, Markus" userId="edb588ad-b118-44cb-93b6-335b967c9009" providerId="ADAL" clId="{E529C1B6-0D33-425F-81CA-F6082B406795}" dt="2023-01-14T15:03:55.523" v="134" actId="408"/>
          <ac:picMkLst>
            <pc:docMk/>
            <pc:sldMk cId="1078392102" sldId="476"/>
            <ac:picMk id="38" creationId="{06527CBD-70B8-40FB-8885-0CB8742CD665}"/>
          </ac:picMkLst>
        </pc:picChg>
        <pc:picChg chg="mod">
          <ac:chgData name="Kümmerle, Markus" userId="edb588ad-b118-44cb-93b6-335b967c9009" providerId="ADAL" clId="{E529C1B6-0D33-425F-81CA-F6082B406795}" dt="2023-01-14T15:02:52.754" v="118" actId="1038"/>
          <ac:picMkLst>
            <pc:docMk/>
            <pc:sldMk cId="1078392102" sldId="476"/>
            <ac:picMk id="39" creationId="{086B781B-9E16-4A8C-A2EA-DE2643B8D61D}"/>
          </ac:picMkLst>
        </pc:picChg>
        <pc:picChg chg="mod">
          <ac:chgData name="Kümmerle, Markus" userId="edb588ad-b118-44cb-93b6-335b967c9009" providerId="ADAL" clId="{E529C1B6-0D33-425F-81CA-F6082B406795}" dt="2023-01-14T15:05:36.405" v="162" actId="408"/>
          <ac:picMkLst>
            <pc:docMk/>
            <pc:sldMk cId="1078392102" sldId="476"/>
            <ac:picMk id="40" creationId="{4B8C509A-D63A-450A-A9CE-A73D6E118BC6}"/>
          </ac:picMkLst>
        </pc:picChg>
        <pc:picChg chg="mod">
          <ac:chgData name="Kümmerle, Markus" userId="edb588ad-b118-44cb-93b6-335b967c9009" providerId="ADAL" clId="{E529C1B6-0D33-425F-81CA-F6082B406795}" dt="2023-01-14T15:05:36.405" v="162" actId="408"/>
          <ac:picMkLst>
            <pc:docMk/>
            <pc:sldMk cId="1078392102" sldId="476"/>
            <ac:picMk id="41" creationId="{695FF3A2-599C-4625-A27E-2B781C9B0479}"/>
          </ac:picMkLst>
        </pc:picChg>
        <pc:picChg chg="mod">
          <ac:chgData name="Kümmerle, Markus" userId="edb588ad-b118-44cb-93b6-335b967c9009" providerId="ADAL" clId="{E529C1B6-0D33-425F-81CA-F6082B406795}" dt="2023-01-14T15:05:52.049" v="214" actId="1037"/>
          <ac:picMkLst>
            <pc:docMk/>
            <pc:sldMk cId="1078392102" sldId="476"/>
            <ac:picMk id="42" creationId="{0253D1F5-D366-4ED2-A1B8-394C1D96A8F2}"/>
          </ac:picMkLst>
        </pc:picChg>
        <pc:picChg chg="mod">
          <ac:chgData name="Kümmerle, Markus" userId="edb588ad-b118-44cb-93b6-335b967c9009" providerId="ADAL" clId="{E529C1B6-0D33-425F-81CA-F6082B406795}" dt="2023-01-14T15:01:20.636" v="93" actId="408"/>
          <ac:picMkLst>
            <pc:docMk/>
            <pc:sldMk cId="1078392102" sldId="476"/>
            <ac:picMk id="44" creationId="{329AD4BF-4028-44EA-8861-1DC1066F5473}"/>
          </ac:picMkLst>
        </pc:picChg>
        <pc:picChg chg="mod">
          <ac:chgData name="Kümmerle, Markus" userId="edb588ad-b118-44cb-93b6-335b967c9009" providerId="ADAL" clId="{E529C1B6-0D33-425F-81CA-F6082B406795}" dt="2023-01-14T15:04:15.498" v="140" actId="1037"/>
          <ac:picMkLst>
            <pc:docMk/>
            <pc:sldMk cId="1078392102" sldId="476"/>
            <ac:picMk id="45" creationId="{BA4AB2BA-B416-4BBC-8423-24F69231661B}"/>
          </ac:picMkLst>
        </pc:picChg>
        <pc:picChg chg="mod">
          <ac:chgData name="Kümmerle, Markus" userId="edb588ad-b118-44cb-93b6-335b967c9009" providerId="ADAL" clId="{E529C1B6-0D33-425F-81CA-F6082B406795}" dt="2023-01-14T15:03:55.523" v="134" actId="408"/>
          <ac:picMkLst>
            <pc:docMk/>
            <pc:sldMk cId="1078392102" sldId="476"/>
            <ac:picMk id="46" creationId="{1AC00ECE-283D-48BB-A90C-2FAE1DE74A97}"/>
          </ac:picMkLst>
        </pc:picChg>
        <pc:picChg chg="mod">
          <ac:chgData name="Kümmerle, Markus" userId="edb588ad-b118-44cb-93b6-335b967c9009" providerId="ADAL" clId="{E529C1B6-0D33-425F-81CA-F6082B406795}" dt="2023-01-14T15:02:32.454" v="112" actId="408"/>
          <ac:picMkLst>
            <pc:docMk/>
            <pc:sldMk cId="1078392102" sldId="476"/>
            <ac:picMk id="47" creationId="{9BA122E6-520A-4EEB-BB7E-A1FD8CA99C78}"/>
          </ac:picMkLst>
        </pc:picChg>
        <pc:picChg chg="mod">
          <ac:chgData name="Kümmerle, Markus" userId="edb588ad-b118-44cb-93b6-335b967c9009" providerId="ADAL" clId="{E529C1B6-0D33-425F-81CA-F6082B406795}" dt="2023-01-14T15:02:49.269" v="116" actId="1038"/>
          <ac:picMkLst>
            <pc:docMk/>
            <pc:sldMk cId="1078392102" sldId="476"/>
            <ac:picMk id="48" creationId="{B19288B2-C708-4040-AF75-49394FC86A02}"/>
          </ac:picMkLst>
        </pc:picChg>
        <pc:picChg chg="mod">
          <ac:chgData name="Kümmerle, Markus" userId="edb588ad-b118-44cb-93b6-335b967c9009" providerId="ADAL" clId="{E529C1B6-0D33-425F-81CA-F6082B406795}" dt="2023-01-14T15:01:20.636" v="93" actId="408"/>
          <ac:picMkLst>
            <pc:docMk/>
            <pc:sldMk cId="1078392102" sldId="476"/>
            <ac:picMk id="49" creationId="{9F36EC92-AEDF-4D23-A905-00C7B7C6B194}"/>
          </ac:picMkLst>
        </pc:picChg>
        <pc:picChg chg="mod">
          <ac:chgData name="Kümmerle, Markus" userId="edb588ad-b118-44cb-93b6-335b967c9009" providerId="ADAL" clId="{E529C1B6-0D33-425F-81CA-F6082B406795}" dt="2023-01-14T14:58:08.943" v="45" actId="1036"/>
          <ac:picMkLst>
            <pc:docMk/>
            <pc:sldMk cId="1078392102" sldId="476"/>
            <ac:picMk id="50" creationId="{0491DD10-E47D-4697-B76B-43536CA5B387}"/>
          </ac:picMkLst>
        </pc:picChg>
        <pc:picChg chg="mod">
          <ac:chgData name="Kümmerle, Markus" userId="edb588ad-b118-44cb-93b6-335b967c9009" providerId="ADAL" clId="{E529C1B6-0D33-425F-81CA-F6082B406795}" dt="2023-01-14T14:58:08.943" v="45" actId="1036"/>
          <ac:picMkLst>
            <pc:docMk/>
            <pc:sldMk cId="1078392102" sldId="476"/>
            <ac:picMk id="51" creationId="{993657B1-74CC-4A1E-A041-F319E5065F51}"/>
          </ac:picMkLst>
        </pc:picChg>
        <pc:picChg chg="mod">
          <ac:chgData name="Kümmerle, Markus" userId="edb588ad-b118-44cb-93b6-335b967c9009" providerId="ADAL" clId="{E529C1B6-0D33-425F-81CA-F6082B406795}" dt="2023-01-14T15:02:27.938" v="111" actId="12789"/>
          <ac:picMkLst>
            <pc:docMk/>
            <pc:sldMk cId="1078392102" sldId="476"/>
            <ac:picMk id="52" creationId="{8BF0111A-744C-4F25-8259-575938B47F05}"/>
          </ac:picMkLst>
        </pc:picChg>
        <pc:picChg chg="mod">
          <ac:chgData name="Kümmerle, Markus" userId="edb588ad-b118-44cb-93b6-335b967c9009" providerId="ADAL" clId="{E529C1B6-0D33-425F-81CA-F6082B406795}" dt="2023-01-14T14:58:08.943" v="45" actId="1036"/>
          <ac:picMkLst>
            <pc:docMk/>
            <pc:sldMk cId="1078392102" sldId="476"/>
            <ac:picMk id="53" creationId="{F773404F-7085-42E8-84B3-80625B7A31CF}"/>
          </ac:picMkLst>
        </pc:picChg>
        <pc:picChg chg="mod">
          <ac:chgData name="Kümmerle, Markus" userId="edb588ad-b118-44cb-93b6-335b967c9009" providerId="ADAL" clId="{E529C1B6-0D33-425F-81CA-F6082B406795}" dt="2023-01-14T14:58:08.943" v="45" actId="1036"/>
          <ac:picMkLst>
            <pc:docMk/>
            <pc:sldMk cId="1078392102" sldId="476"/>
            <ac:picMk id="54" creationId="{6677E182-5023-4DEC-82E1-C59BC0EF4E3E}"/>
          </ac:picMkLst>
        </pc:picChg>
        <pc:picChg chg="mod">
          <ac:chgData name="Kümmerle, Markus" userId="edb588ad-b118-44cb-93b6-335b967c9009" providerId="ADAL" clId="{E529C1B6-0D33-425F-81CA-F6082B406795}" dt="2023-01-14T15:01:20.636" v="93" actId="408"/>
          <ac:picMkLst>
            <pc:docMk/>
            <pc:sldMk cId="1078392102" sldId="476"/>
            <ac:picMk id="55" creationId="{37F213E2-E7FA-47E1-AB99-62DD5CAD107C}"/>
          </ac:picMkLst>
        </pc:picChg>
        <pc:picChg chg="mod">
          <ac:chgData name="Kümmerle, Markus" userId="edb588ad-b118-44cb-93b6-335b967c9009" providerId="ADAL" clId="{E529C1B6-0D33-425F-81CA-F6082B406795}" dt="2023-01-14T15:01:20.636" v="93" actId="408"/>
          <ac:picMkLst>
            <pc:docMk/>
            <pc:sldMk cId="1078392102" sldId="476"/>
            <ac:picMk id="56" creationId="{33143BD9-69CF-46DF-9959-357A92990F1C}"/>
          </ac:picMkLst>
        </pc:picChg>
        <pc:picChg chg="mod">
          <ac:chgData name="Kümmerle, Markus" userId="edb588ad-b118-44cb-93b6-335b967c9009" providerId="ADAL" clId="{E529C1B6-0D33-425F-81CA-F6082B406795}" dt="2023-01-14T14:59:40.033" v="68" actId="408"/>
          <ac:picMkLst>
            <pc:docMk/>
            <pc:sldMk cId="1078392102" sldId="476"/>
            <ac:picMk id="57" creationId="{16D1BF50-6315-4765-BBAF-E887F958B33D}"/>
          </ac:picMkLst>
        </pc:picChg>
        <pc:picChg chg="mod">
          <ac:chgData name="Kümmerle, Markus" userId="edb588ad-b118-44cb-93b6-335b967c9009" providerId="ADAL" clId="{E529C1B6-0D33-425F-81CA-F6082B406795}" dt="2023-01-14T15:04:12.655" v="138" actId="1037"/>
          <ac:picMkLst>
            <pc:docMk/>
            <pc:sldMk cId="1078392102" sldId="476"/>
            <ac:picMk id="58" creationId="{4659AFE2-680A-4CB2-827A-FFD2AD439B23}"/>
          </ac:picMkLst>
        </pc:picChg>
        <pc:picChg chg="mod">
          <ac:chgData name="Kümmerle, Markus" userId="edb588ad-b118-44cb-93b6-335b967c9009" providerId="ADAL" clId="{E529C1B6-0D33-425F-81CA-F6082B406795}" dt="2023-01-14T15:03:55.523" v="134" actId="408"/>
          <ac:picMkLst>
            <pc:docMk/>
            <pc:sldMk cId="1078392102" sldId="476"/>
            <ac:picMk id="59" creationId="{089C82E4-78AD-4275-B1B1-AA0A5CA49DAD}"/>
          </ac:picMkLst>
        </pc:picChg>
        <pc:picChg chg="mod">
          <ac:chgData name="Kümmerle, Markus" userId="edb588ad-b118-44cb-93b6-335b967c9009" providerId="ADAL" clId="{E529C1B6-0D33-425F-81CA-F6082B406795}" dt="2023-01-14T15:05:32.622" v="161" actId="12789"/>
          <ac:picMkLst>
            <pc:docMk/>
            <pc:sldMk cId="1078392102" sldId="476"/>
            <ac:picMk id="60" creationId="{E9B8CEF0-F6AF-49F4-B63D-6B7A61B9B85F}"/>
          </ac:picMkLst>
        </pc:picChg>
        <pc:picChg chg="mod">
          <ac:chgData name="Kümmerle, Markus" userId="edb588ad-b118-44cb-93b6-335b967c9009" providerId="ADAL" clId="{E529C1B6-0D33-425F-81CA-F6082B406795}" dt="2023-01-14T14:59:40.033" v="68" actId="408"/>
          <ac:picMkLst>
            <pc:docMk/>
            <pc:sldMk cId="1078392102" sldId="476"/>
            <ac:picMk id="61" creationId="{D5D197E2-5366-4600-85F1-DEF46E8FA27E}"/>
          </ac:picMkLst>
        </pc:picChg>
        <pc:picChg chg="mod">
          <ac:chgData name="Kümmerle, Markus" userId="edb588ad-b118-44cb-93b6-335b967c9009" providerId="ADAL" clId="{E529C1B6-0D33-425F-81CA-F6082B406795}" dt="2023-01-14T15:01:20.636" v="93" actId="408"/>
          <ac:picMkLst>
            <pc:docMk/>
            <pc:sldMk cId="1078392102" sldId="476"/>
            <ac:picMk id="62" creationId="{9C68D396-ECCA-4573-B02D-68AE77087CA3}"/>
          </ac:picMkLst>
        </pc:picChg>
        <pc:picChg chg="mod">
          <ac:chgData name="Kümmerle, Markus" userId="edb588ad-b118-44cb-93b6-335b967c9009" providerId="ADAL" clId="{E529C1B6-0D33-425F-81CA-F6082B406795}" dt="2023-01-14T14:59:35.732" v="67" actId="12789"/>
          <ac:picMkLst>
            <pc:docMk/>
            <pc:sldMk cId="1078392102" sldId="476"/>
            <ac:picMk id="63" creationId="{1F912CD0-0288-4149-B18C-ABA0F8876525}"/>
          </ac:picMkLst>
        </pc:picChg>
        <pc:picChg chg="mod">
          <ac:chgData name="Kümmerle, Markus" userId="edb588ad-b118-44cb-93b6-335b967c9009" providerId="ADAL" clId="{E529C1B6-0D33-425F-81CA-F6082B406795}" dt="2023-01-14T14:58:08.943" v="45" actId="1036"/>
          <ac:picMkLst>
            <pc:docMk/>
            <pc:sldMk cId="1078392102" sldId="476"/>
            <ac:picMk id="64" creationId="{9AA09A11-EC07-4DE6-BDF3-C808D3CF062A}"/>
          </ac:picMkLst>
        </pc:picChg>
        <pc:picChg chg="add mod">
          <ac:chgData name="Kümmerle, Markus" userId="edb588ad-b118-44cb-93b6-335b967c9009" providerId="ADAL" clId="{E529C1B6-0D33-425F-81CA-F6082B406795}" dt="2023-01-14T14:58:08.943" v="45" actId="1036"/>
          <ac:picMkLst>
            <pc:docMk/>
            <pc:sldMk cId="1078392102" sldId="476"/>
            <ac:picMk id="65" creationId="{E7C250A5-3946-4C8D-977F-8EBEF0B25855}"/>
          </ac:picMkLst>
        </pc:picChg>
        <pc:picChg chg="add mod">
          <ac:chgData name="Kümmerle, Markus" userId="edb588ad-b118-44cb-93b6-335b967c9009" providerId="ADAL" clId="{E529C1B6-0D33-425F-81CA-F6082B406795}" dt="2023-01-14T14:59:40.033" v="68" actId="408"/>
          <ac:picMkLst>
            <pc:docMk/>
            <pc:sldMk cId="1078392102" sldId="476"/>
            <ac:picMk id="66" creationId="{3FE277F7-E665-4F58-A170-FF8264A8833C}"/>
          </ac:picMkLst>
        </pc:picChg>
        <pc:picChg chg="add mod">
          <ac:chgData name="Kümmerle, Markus" userId="edb588ad-b118-44cb-93b6-335b967c9009" providerId="ADAL" clId="{E529C1B6-0D33-425F-81CA-F6082B406795}" dt="2023-01-14T14:59:40.033" v="68" actId="408"/>
          <ac:picMkLst>
            <pc:docMk/>
            <pc:sldMk cId="1078392102" sldId="476"/>
            <ac:picMk id="67" creationId="{FEA5A152-5A54-42E4-AE6F-0FC113F09CBA}"/>
          </ac:picMkLst>
        </pc:picChg>
        <pc:picChg chg="add mod">
          <ac:chgData name="Kümmerle, Markus" userId="edb588ad-b118-44cb-93b6-335b967c9009" providerId="ADAL" clId="{E529C1B6-0D33-425F-81CA-F6082B406795}" dt="2023-01-14T14:59:35.732" v="67" actId="12789"/>
          <ac:picMkLst>
            <pc:docMk/>
            <pc:sldMk cId="1078392102" sldId="476"/>
            <ac:picMk id="68" creationId="{483118B3-0C67-4C40-97F9-641597CEE0D6}"/>
          </ac:picMkLst>
        </pc:picChg>
        <pc:picChg chg="add mod">
          <ac:chgData name="Kümmerle, Markus" userId="edb588ad-b118-44cb-93b6-335b967c9009" providerId="ADAL" clId="{E529C1B6-0D33-425F-81CA-F6082B406795}" dt="2023-01-14T15:02:32.454" v="112" actId="408"/>
          <ac:picMkLst>
            <pc:docMk/>
            <pc:sldMk cId="1078392102" sldId="476"/>
            <ac:picMk id="78" creationId="{D69C9E31-C6CE-4F5C-8A2C-79DA9EFB97DC}"/>
          </ac:picMkLst>
        </pc:picChg>
        <pc:picChg chg="add mod">
          <ac:chgData name="Kümmerle, Markus" userId="edb588ad-b118-44cb-93b6-335b967c9009" providerId="ADAL" clId="{E529C1B6-0D33-425F-81CA-F6082B406795}" dt="2023-01-14T15:03:55.523" v="134" actId="408"/>
          <ac:picMkLst>
            <pc:docMk/>
            <pc:sldMk cId="1078392102" sldId="476"/>
            <ac:picMk id="79" creationId="{AFBBF720-4BB6-4BBF-A045-A3AC1C7E1906}"/>
          </ac:picMkLst>
        </pc:picChg>
        <pc:picChg chg="add mod">
          <ac:chgData name="Kümmerle, Markus" userId="edb588ad-b118-44cb-93b6-335b967c9009" providerId="ADAL" clId="{E529C1B6-0D33-425F-81CA-F6082B406795}" dt="2023-01-14T15:05:36.405" v="162" actId="408"/>
          <ac:picMkLst>
            <pc:docMk/>
            <pc:sldMk cId="1078392102" sldId="476"/>
            <ac:picMk id="80" creationId="{2E8F133E-75B4-4585-B38A-414F566F3CB7}"/>
          </ac:picMkLst>
        </pc:picChg>
      </pc:sldChg>
    </pc:docChg>
  </pc:docChgLst>
  <pc:docChgLst>
    <pc:chgData name="Schulmeyer, Jasmin" userId="367cba60-ceb5-4d31-a4f7-3eb89db6ea72" providerId="ADAL" clId="{1F8444A0-C9D9-4DF8-8C04-6BAB37D6D8E3}"/>
    <pc:docChg chg="custSel modSld">
      <pc:chgData name="Schulmeyer, Jasmin" userId="367cba60-ceb5-4d31-a4f7-3eb89db6ea72" providerId="ADAL" clId="{1F8444A0-C9D9-4DF8-8C04-6BAB37D6D8E3}" dt="2022-02-08T14:39:59.931" v="2" actId="947"/>
      <pc:docMkLst>
        <pc:docMk/>
      </pc:docMkLst>
      <pc:sldChg chg="addSp modSp mod">
        <pc:chgData name="Schulmeyer, Jasmin" userId="367cba60-ceb5-4d31-a4f7-3eb89db6ea72" providerId="ADAL" clId="{1F8444A0-C9D9-4DF8-8C04-6BAB37D6D8E3}" dt="2022-02-08T14:39:59.931" v="2" actId="947"/>
        <pc:sldMkLst>
          <pc:docMk/>
          <pc:sldMk cId="1078392102" sldId="476"/>
        </pc:sldMkLst>
        <pc:spChg chg="add mod">
          <ac:chgData name="Schulmeyer, Jasmin" userId="367cba60-ceb5-4d31-a4f7-3eb89db6ea72" providerId="ADAL" clId="{1F8444A0-C9D9-4DF8-8C04-6BAB37D6D8E3}" dt="2022-02-08T14:39:59.931" v="2" actId="947"/>
          <ac:spMkLst>
            <pc:docMk/>
            <pc:sldMk cId="1078392102" sldId="476"/>
            <ac:spMk id="3" creationId="{67E9CA92-9BA4-4049-AB8E-3AE906ACF0DC}"/>
          </ac:spMkLst>
        </pc:spChg>
      </pc:sldChg>
    </pc:docChg>
  </pc:docChgLst>
  <pc:docChgLst>
    <pc:chgData name="Kümmerle, Markus" userId="edb588ad-b118-44cb-93b6-335b967c9009" providerId="ADAL" clId="{77B16F2A-14AF-4600-899B-D7FBDFF3091F}"/>
    <pc:docChg chg="undo redo custSel modSld">
      <pc:chgData name="Kümmerle, Markus" userId="edb588ad-b118-44cb-93b6-335b967c9009" providerId="ADAL" clId="{77B16F2A-14AF-4600-899B-D7FBDFF3091F}" dt="2022-09-30T11:59:14.022" v="362" actId="1036"/>
      <pc:docMkLst>
        <pc:docMk/>
      </pc:docMkLst>
      <pc:sldChg chg="addSp delSp modSp mod">
        <pc:chgData name="Kümmerle, Markus" userId="edb588ad-b118-44cb-93b6-335b967c9009" providerId="ADAL" clId="{77B16F2A-14AF-4600-899B-D7FBDFF3091F}" dt="2022-09-30T11:59:14.022" v="362" actId="1036"/>
        <pc:sldMkLst>
          <pc:docMk/>
          <pc:sldMk cId="1078392102" sldId="476"/>
        </pc:sldMkLst>
        <pc:spChg chg="mod">
          <ac:chgData name="Kümmerle, Markus" userId="edb588ad-b118-44cb-93b6-335b967c9009" providerId="ADAL" clId="{77B16F2A-14AF-4600-899B-D7FBDFF3091F}" dt="2022-09-30T08:28:26.441" v="58" actId="20577"/>
          <ac:spMkLst>
            <pc:docMk/>
            <pc:sldMk cId="1078392102" sldId="476"/>
            <ac:spMk id="2" creationId="{CD5275E9-6057-4486-B63F-567ED92B7275}"/>
          </ac:spMkLst>
        </pc:spChg>
        <pc:spChg chg="mod">
          <ac:chgData name="Kümmerle, Markus" userId="edb588ad-b118-44cb-93b6-335b967c9009" providerId="ADAL" clId="{77B16F2A-14AF-4600-899B-D7FBDFF3091F}" dt="2022-09-30T11:57:55.359" v="348" actId="1076"/>
          <ac:spMkLst>
            <pc:docMk/>
            <pc:sldMk cId="1078392102" sldId="476"/>
            <ac:spMk id="43" creationId="{BDFB9A18-73B4-4CCA-B372-37EFB554C165}"/>
          </ac:spMkLst>
        </pc:spChg>
        <pc:picChg chg="mod">
          <ac:chgData name="Kümmerle, Markus" userId="edb588ad-b118-44cb-93b6-335b967c9009" providerId="ADAL" clId="{77B16F2A-14AF-4600-899B-D7FBDFF3091F}" dt="2022-09-30T11:59:14.022" v="362" actId="1036"/>
          <ac:picMkLst>
            <pc:docMk/>
            <pc:sldMk cId="1078392102" sldId="476"/>
            <ac:picMk id="5" creationId="{2F5A3DE1-64B6-4EDF-8581-AC4866695EFC}"/>
          </ac:picMkLst>
        </pc:picChg>
        <pc:picChg chg="mod">
          <ac:chgData name="Kümmerle, Markus" userId="edb588ad-b118-44cb-93b6-335b967c9009" providerId="ADAL" clId="{77B16F2A-14AF-4600-899B-D7FBDFF3091F}" dt="2022-09-30T11:59:14.022" v="362" actId="1036"/>
          <ac:picMkLst>
            <pc:docMk/>
            <pc:sldMk cId="1078392102" sldId="476"/>
            <ac:picMk id="6" creationId="{0FF0977A-195B-4666-81D1-169F6FA80357}"/>
          </ac:picMkLst>
        </pc:picChg>
        <pc:picChg chg="mod">
          <ac:chgData name="Kümmerle, Markus" userId="edb588ad-b118-44cb-93b6-335b967c9009" providerId="ADAL" clId="{77B16F2A-14AF-4600-899B-D7FBDFF3091F}" dt="2022-09-30T11:59:14.022" v="362" actId="1036"/>
          <ac:picMkLst>
            <pc:docMk/>
            <pc:sldMk cId="1078392102" sldId="476"/>
            <ac:picMk id="7" creationId="{037C97D1-DFA5-489E-80E0-5896E2B9919E}"/>
          </ac:picMkLst>
        </pc:picChg>
        <pc:picChg chg="del mod">
          <ac:chgData name="Kümmerle, Markus" userId="edb588ad-b118-44cb-93b6-335b967c9009" providerId="ADAL" clId="{77B16F2A-14AF-4600-899B-D7FBDFF3091F}" dt="2022-09-30T11:54:43.160" v="299" actId="478"/>
          <ac:picMkLst>
            <pc:docMk/>
            <pc:sldMk cId="1078392102" sldId="476"/>
            <ac:picMk id="8" creationId="{57028D8E-9C3A-470E-B249-0D059513EEE2}"/>
          </ac:picMkLst>
        </pc:picChg>
        <pc:picChg chg="add mod">
          <ac:chgData name="Kümmerle, Markus" userId="edb588ad-b118-44cb-93b6-335b967c9009" providerId="ADAL" clId="{77B16F2A-14AF-4600-899B-D7FBDFF3091F}" dt="2022-09-15T13:57:57.676" v="4" actId="1076"/>
          <ac:picMkLst>
            <pc:docMk/>
            <pc:sldMk cId="1078392102" sldId="476"/>
            <ac:picMk id="10" creationId="{739EFBD0-2B5F-4855-824C-8BF9F8AA0E46}"/>
          </ac:picMkLst>
        </pc:picChg>
        <pc:picChg chg="add mod">
          <ac:chgData name="Kümmerle, Markus" userId="edb588ad-b118-44cb-93b6-335b967c9009" providerId="ADAL" clId="{77B16F2A-14AF-4600-899B-D7FBDFF3091F}" dt="2022-09-30T11:56:28.923" v="340" actId="408"/>
          <ac:picMkLst>
            <pc:docMk/>
            <pc:sldMk cId="1078392102" sldId="476"/>
            <ac:picMk id="11" creationId="{F143883A-F369-4E88-B4E1-F13C08BBE969}"/>
          </ac:picMkLst>
        </pc:picChg>
        <pc:picChg chg="del">
          <ac:chgData name="Kümmerle, Markus" userId="edb588ad-b118-44cb-93b6-335b967c9009" providerId="ADAL" clId="{77B16F2A-14AF-4600-899B-D7FBDFF3091F}" dt="2022-09-15T13:57:52.236" v="3" actId="478"/>
          <ac:picMkLst>
            <pc:docMk/>
            <pc:sldMk cId="1078392102" sldId="476"/>
            <ac:picMk id="12" creationId="{88409D5E-A1A0-477A-A82A-0AF69C898AE9}"/>
          </ac:picMkLst>
        </pc:picChg>
        <pc:picChg chg="mod">
          <ac:chgData name="Kümmerle, Markus" userId="edb588ad-b118-44cb-93b6-335b967c9009" providerId="ADAL" clId="{77B16F2A-14AF-4600-899B-D7FBDFF3091F}" dt="2022-09-30T11:59:14.022" v="362" actId="1036"/>
          <ac:picMkLst>
            <pc:docMk/>
            <pc:sldMk cId="1078392102" sldId="476"/>
            <ac:picMk id="27" creationId="{030DB03A-0895-4112-8649-533038B3969B}"/>
          </ac:picMkLst>
        </pc:picChg>
        <pc:picChg chg="mod">
          <ac:chgData name="Kümmerle, Markus" userId="edb588ad-b118-44cb-93b6-335b967c9009" providerId="ADAL" clId="{77B16F2A-14AF-4600-899B-D7FBDFF3091F}" dt="2022-09-30T11:59:14.022" v="362" actId="1036"/>
          <ac:picMkLst>
            <pc:docMk/>
            <pc:sldMk cId="1078392102" sldId="476"/>
            <ac:picMk id="28" creationId="{8B276BBC-836F-405C-9B33-8C9BF24C2E9F}"/>
          </ac:picMkLst>
        </pc:picChg>
        <pc:picChg chg="mod">
          <ac:chgData name="Kümmerle, Markus" userId="edb588ad-b118-44cb-93b6-335b967c9009" providerId="ADAL" clId="{77B16F2A-14AF-4600-899B-D7FBDFF3091F}" dt="2022-09-30T11:59:14.022" v="362" actId="1036"/>
          <ac:picMkLst>
            <pc:docMk/>
            <pc:sldMk cId="1078392102" sldId="476"/>
            <ac:picMk id="31" creationId="{D14A0942-DB49-46E4-A71B-792A5725144A}"/>
          </ac:picMkLst>
        </pc:picChg>
        <pc:picChg chg="mod">
          <ac:chgData name="Kümmerle, Markus" userId="edb588ad-b118-44cb-93b6-335b967c9009" providerId="ADAL" clId="{77B16F2A-14AF-4600-899B-D7FBDFF3091F}" dt="2022-09-30T11:56:28.923" v="340" actId="408"/>
          <ac:picMkLst>
            <pc:docMk/>
            <pc:sldMk cId="1078392102" sldId="476"/>
            <ac:picMk id="32" creationId="{16A901F4-0D14-4D96-B942-5CC14F12C906}"/>
          </ac:picMkLst>
        </pc:picChg>
        <pc:picChg chg="mod">
          <ac:chgData name="Kümmerle, Markus" userId="edb588ad-b118-44cb-93b6-335b967c9009" providerId="ADAL" clId="{77B16F2A-14AF-4600-899B-D7FBDFF3091F}" dt="2022-09-30T11:59:14.022" v="362" actId="1036"/>
          <ac:picMkLst>
            <pc:docMk/>
            <pc:sldMk cId="1078392102" sldId="476"/>
            <ac:picMk id="33" creationId="{486EB116-62CB-4834-9944-24A1A0456211}"/>
          </ac:picMkLst>
        </pc:picChg>
        <pc:picChg chg="mod">
          <ac:chgData name="Kümmerle, Markus" userId="edb588ad-b118-44cb-93b6-335b967c9009" providerId="ADAL" clId="{77B16F2A-14AF-4600-899B-D7FBDFF3091F}" dt="2022-09-30T11:56:59.076" v="345" actId="408"/>
          <ac:picMkLst>
            <pc:docMk/>
            <pc:sldMk cId="1078392102" sldId="476"/>
            <ac:picMk id="34" creationId="{DCB7F2B5-189B-4BA7-99C8-9E4F3740C3BA}"/>
          </ac:picMkLst>
        </pc:picChg>
        <pc:picChg chg="mod">
          <ac:chgData name="Kümmerle, Markus" userId="edb588ad-b118-44cb-93b6-335b967c9009" providerId="ADAL" clId="{77B16F2A-14AF-4600-899B-D7FBDFF3091F}" dt="2022-09-30T11:59:14.022" v="362" actId="1036"/>
          <ac:picMkLst>
            <pc:docMk/>
            <pc:sldMk cId="1078392102" sldId="476"/>
            <ac:picMk id="36" creationId="{DBAD3A9A-2A63-437C-B025-FE1C8BE8FFA3}"/>
          </ac:picMkLst>
        </pc:picChg>
        <pc:picChg chg="mod">
          <ac:chgData name="Kümmerle, Markus" userId="edb588ad-b118-44cb-93b6-335b967c9009" providerId="ADAL" clId="{77B16F2A-14AF-4600-899B-D7FBDFF3091F}" dt="2022-09-30T11:56:59.076" v="345" actId="408"/>
          <ac:picMkLst>
            <pc:docMk/>
            <pc:sldMk cId="1078392102" sldId="476"/>
            <ac:picMk id="37" creationId="{A8CBB58E-56D5-4A2C-AAE1-C8B9F0D4E0E4}"/>
          </ac:picMkLst>
        </pc:picChg>
        <pc:picChg chg="mod">
          <ac:chgData name="Kümmerle, Markus" userId="edb588ad-b118-44cb-93b6-335b967c9009" providerId="ADAL" clId="{77B16F2A-14AF-4600-899B-D7FBDFF3091F}" dt="2022-09-30T11:59:14.022" v="362" actId="1036"/>
          <ac:picMkLst>
            <pc:docMk/>
            <pc:sldMk cId="1078392102" sldId="476"/>
            <ac:picMk id="38" creationId="{06527CBD-70B8-40FB-8885-0CB8742CD665}"/>
          </ac:picMkLst>
        </pc:picChg>
        <pc:picChg chg="mod">
          <ac:chgData name="Kümmerle, Markus" userId="edb588ad-b118-44cb-93b6-335b967c9009" providerId="ADAL" clId="{77B16F2A-14AF-4600-899B-D7FBDFF3091F}" dt="2022-09-30T11:59:14.022" v="362" actId="1036"/>
          <ac:picMkLst>
            <pc:docMk/>
            <pc:sldMk cId="1078392102" sldId="476"/>
            <ac:picMk id="39" creationId="{086B781B-9E16-4A8C-A2EA-DE2643B8D61D}"/>
          </ac:picMkLst>
        </pc:picChg>
        <pc:picChg chg="mod">
          <ac:chgData name="Kümmerle, Markus" userId="edb588ad-b118-44cb-93b6-335b967c9009" providerId="ADAL" clId="{77B16F2A-14AF-4600-899B-D7FBDFF3091F}" dt="2022-09-30T11:59:14.022" v="362" actId="1036"/>
          <ac:picMkLst>
            <pc:docMk/>
            <pc:sldMk cId="1078392102" sldId="476"/>
            <ac:picMk id="40" creationId="{4B8C509A-D63A-450A-A9CE-A73D6E118BC6}"/>
          </ac:picMkLst>
        </pc:picChg>
        <pc:picChg chg="mod">
          <ac:chgData name="Kümmerle, Markus" userId="edb588ad-b118-44cb-93b6-335b967c9009" providerId="ADAL" clId="{77B16F2A-14AF-4600-899B-D7FBDFF3091F}" dt="2022-09-30T11:59:14.022" v="362" actId="1036"/>
          <ac:picMkLst>
            <pc:docMk/>
            <pc:sldMk cId="1078392102" sldId="476"/>
            <ac:picMk id="41" creationId="{695FF3A2-599C-4625-A27E-2B781C9B0479}"/>
          </ac:picMkLst>
        </pc:picChg>
        <pc:picChg chg="mod">
          <ac:chgData name="Kümmerle, Markus" userId="edb588ad-b118-44cb-93b6-335b967c9009" providerId="ADAL" clId="{77B16F2A-14AF-4600-899B-D7FBDFF3091F}" dt="2022-09-30T11:59:14.022" v="362" actId="1036"/>
          <ac:picMkLst>
            <pc:docMk/>
            <pc:sldMk cId="1078392102" sldId="476"/>
            <ac:picMk id="42" creationId="{0253D1F5-D366-4ED2-A1B8-394C1D96A8F2}"/>
          </ac:picMkLst>
        </pc:picChg>
        <pc:picChg chg="mod">
          <ac:chgData name="Kümmerle, Markus" userId="edb588ad-b118-44cb-93b6-335b967c9009" providerId="ADAL" clId="{77B16F2A-14AF-4600-899B-D7FBDFF3091F}" dt="2022-09-30T11:59:14.022" v="362" actId="1036"/>
          <ac:picMkLst>
            <pc:docMk/>
            <pc:sldMk cId="1078392102" sldId="476"/>
            <ac:picMk id="44" creationId="{329AD4BF-4028-44EA-8861-1DC1066F5473}"/>
          </ac:picMkLst>
        </pc:picChg>
        <pc:picChg chg="mod">
          <ac:chgData name="Kümmerle, Markus" userId="edb588ad-b118-44cb-93b6-335b967c9009" providerId="ADAL" clId="{77B16F2A-14AF-4600-899B-D7FBDFF3091F}" dt="2022-09-30T11:59:14.022" v="362" actId="1036"/>
          <ac:picMkLst>
            <pc:docMk/>
            <pc:sldMk cId="1078392102" sldId="476"/>
            <ac:picMk id="45" creationId="{BA4AB2BA-B416-4BBC-8423-24F69231661B}"/>
          </ac:picMkLst>
        </pc:picChg>
        <pc:picChg chg="mod">
          <ac:chgData name="Kümmerle, Markus" userId="edb588ad-b118-44cb-93b6-335b967c9009" providerId="ADAL" clId="{77B16F2A-14AF-4600-899B-D7FBDFF3091F}" dt="2022-09-30T11:59:14.022" v="362" actId="1036"/>
          <ac:picMkLst>
            <pc:docMk/>
            <pc:sldMk cId="1078392102" sldId="476"/>
            <ac:picMk id="46" creationId="{1AC00ECE-283D-48BB-A90C-2FAE1DE74A97}"/>
          </ac:picMkLst>
        </pc:picChg>
        <pc:picChg chg="mod">
          <ac:chgData name="Kümmerle, Markus" userId="edb588ad-b118-44cb-93b6-335b967c9009" providerId="ADAL" clId="{77B16F2A-14AF-4600-899B-D7FBDFF3091F}" dt="2022-09-30T11:59:14.022" v="362" actId="1036"/>
          <ac:picMkLst>
            <pc:docMk/>
            <pc:sldMk cId="1078392102" sldId="476"/>
            <ac:picMk id="47" creationId="{9BA122E6-520A-4EEB-BB7E-A1FD8CA99C78}"/>
          </ac:picMkLst>
        </pc:picChg>
        <pc:picChg chg="mod">
          <ac:chgData name="Kümmerle, Markus" userId="edb588ad-b118-44cb-93b6-335b967c9009" providerId="ADAL" clId="{77B16F2A-14AF-4600-899B-D7FBDFF3091F}" dt="2022-09-30T11:59:14.022" v="362" actId="1036"/>
          <ac:picMkLst>
            <pc:docMk/>
            <pc:sldMk cId="1078392102" sldId="476"/>
            <ac:picMk id="48" creationId="{B19288B2-C708-4040-AF75-49394FC86A02}"/>
          </ac:picMkLst>
        </pc:picChg>
        <pc:picChg chg="mod">
          <ac:chgData name="Kümmerle, Markus" userId="edb588ad-b118-44cb-93b6-335b967c9009" providerId="ADAL" clId="{77B16F2A-14AF-4600-899B-D7FBDFF3091F}" dt="2022-09-30T11:59:14.022" v="362" actId="1036"/>
          <ac:picMkLst>
            <pc:docMk/>
            <pc:sldMk cId="1078392102" sldId="476"/>
            <ac:picMk id="49" creationId="{9F36EC92-AEDF-4D23-A905-00C7B7C6B194}"/>
          </ac:picMkLst>
        </pc:picChg>
        <pc:picChg chg="mod">
          <ac:chgData name="Kümmerle, Markus" userId="edb588ad-b118-44cb-93b6-335b967c9009" providerId="ADAL" clId="{77B16F2A-14AF-4600-899B-D7FBDFF3091F}" dt="2022-09-30T11:56:28.923" v="340" actId="408"/>
          <ac:picMkLst>
            <pc:docMk/>
            <pc:sldMk cId="1078392102" sldId="476"/>
            <ac:picMk id="50" creationId="{0491DD10-E47D-4697-B76B-43536CA5B387}"/>
          </ac:picMkLst>
        </pc:picChg>
        <pc:picChg chg="mod">
          <ac:chgData name="Kümmerle, Markus" userId="edb588ad-b118-44cb-93b6-335b967c9009" providerId="ADAL" clId="{77B16F2A-14AF-4600-899B-D7FBDFF3091F}" dt="2022-09-30T11:56:28.923" v="340" actId="408"/>
          <ac:picMkLst>
            <pc:docMk/>
            <pc:sldMk cId="1078392102" sldId="476"/>
            <ac:picMk id="51" creationId="{993657B1-74CC-4A1E-A041-F319E5065F51}"/>
          </ac:picMkLst>
        </pc:picChg>
        <pc:picChg chg="mod">
          <ac:chgData name="Kümmerle, Markus" userId="edb588ad-b118-44cb-93b6-335b967c9009" providerId="ADAL" clId="{77B16F2A-14AF-4600-899B-D7FBDFF3091F}" dt="2022-09-30T11:59:14.022" v="362" actId="1036"/>
          <ac:picMkLst>
            <pc:docMk/>
            <pc:sldMk cId="1078392102" sldId="476"/>
            <ac:picMk id="52" creationId="{8BF0111A-744C-4F25-8259-575938B47F05}"/>
          </ac:picMkLst>
        </pc:picChg>
        <pc:picChg chg="mod">
          <ac:chgData name="Kümmerle, Markus" userId="edb588ad-b118-44cb-93b6-335b967c9009" providerId="ADAL" clId="{77B16F2A-14AF-4600-899B-D7FBDFF3091F}" dt="2022-09-30T11:56:54.729" v="344" actId="12789"/>
          <ac:picMkLst>
            <pc:docMk/>
            <pc:sldMk cId="1078392102" sldId="476"/>
            <ac:picMk id="53" creationId="{F773404F-7085-42E8-84B3-80625B7A31CF}"/>
          </ac:picMkLst>
        </pc:picChg>
        <pc:picChg chg="mod">
          <ac:chgData name="Kümmerle, Markus" userId="edb588ad-b118-44cb-93b6-335b967c9009" providerId="ADAL" clId="{77B16F2A-14AF-4600-899B-D7FBDFF3091F}" dt="2022-09-30T11:55:12.104" v="302" actId="12789"/>
          <ac:picMkLst>
            <pc:docMk/>
            <pc:sldMk cId="1078392102" sldId="476"/>
            <ac:picMk id="54" creationId="{6677E182-5023-4DEC-82E1-C59BC0EF4E3E}"/>
          </ac:picMkLst>
        </pc:picChg>
        <pc:picChg chg="mod">
          <ac:chgData name="Kümmerle, Markus" userId="edb588ad-b118-44cb-93b6-335b967c9009" providerId="ADAL" clId="{77B16F2A-14AF-4600-899B-D7FBDFF3091F}" dt="2022-09-30T11:59:14.022" v="362" actId="1036"/>
          <ac:picMkLst>
            <pc:docMk/>
            <pc:sldMk cId="1078392102" sldId="476"/>
            <ac:picMk id="55" creationId="{37F213E2-E7FA-47E1-AB99-62DD5CAD107C}"/>
          </ac:picMkLst>
        </pc:picChg>
        <pc:picChg chg="mod">
          <ac:chgData name="Kümmerle, Markus" userId="edb588ad-b118-44cb-93b6-335b967c9009" providerId="ADAL" clId="{77B16F2A-14AF-4600-899B-D7FBDFF3091F}" dt="2022-09-30T11:59:14.022" v="362" actId="1036"/>
          <ac:picMkLst>
            <pc:docMk/>
            <pc:sldMk cId="1078392102" sldId="476"/>
            <ac:picMk id="56" creationId="{33143BD9-69CF-46DF-9959-357A92990F1C}"/>
          </ac:picMkLst>
        </pc:picChg>
        <pc:picChg chg="mod">
          <ac:chgData name="Kümmerle, Markus" userId="edb588ad-b118-44cb-93b6-335b967c9009" providerId="ADAL" clId="{77B16F2A-14AF-4600-899B-D7FBDFF3091F}" dt="2022-09-30T11:56:59.076" v="345" actId="408"/>
          <ac:picMkLst>
            <pc:docMk/>
            <pc:sldMk cId="1078392102" sldId="476"/>
            <ac:picMk id="57" creationId="{16D1BF50-6315-4765-BBAF-E887F958B33D}"/>
          </ac:picMkLst>
        </pc:picChg>
        <pc:picChg chg="mod">
          <ac:chgData name="Kümmerle, Markus" userId="edb588ad-b118-44cb-93b6-335b967c9009" providerId="ADAL" clId="{77B16F2A-14AF-4600-899B-D7FBDFF3091F}" dt="2022-09-30T11:59:14.022" v="362" actId="1036"/>
          <ac:picMkLst>
            <pc:docMk/>
            <pc:sldMk cId="1078392102" sldId="476"/>
            <ac:picMk id="58" creationId="{4659AFE2-680A-4CB2-827A-FFD2AD439B23}"/>
          </ac:picMkLst>
        </pc:picChg>
        <pc:picChg chg="mod">
          <ac:chgData name="Kümmerle, Markus" userId="edb588ad-b118-44cb-93b6-335b967c9009" providerId="ADAL" clId="{77B16F2A-14AF-4600-899B-D7FBDFF3091F}" dt="2022-09-30T11:59:14.022" v="362" actId="1036"/>
          <ac:picMkLst>
            <pc:docMk/>
            <pc:sldMk cId="1078392102" sldId="476"/>
            <ac:picMk id="59" creationId="{089C82E4-78AD-4275-B1B1-AA0A5CA49DAD}"/>
          </ac:picMkLst>
        </pc:picChg>
        <pc:picChg chg="mod">
          <ac:chgData name="Kümmerle, Markus" userId="edb588ad-b118-44cb-93b6-335b967c9009" providerId="ADAL" clId="{77B16F2A-14AF-4600-899B-D7FBDFF3091F}" dt="2022-09-30T11:59:14.022" v="362" actId="1036"/>
          <ac:picMkLst>
            <pc:docMk/>
            <pc:sldMk cId="1078392102" sldId="476"/>
            <ac:picMk id="60" creationId="{E9B8CEF0-F6AF-49F4-B63D-6B7A61B9B85F}"/>
          </ac:picMkLst>
        </pc:picChg>
        <pc:picChg chg="add mod">
          <ac:chgData name="Kümmerle, Markus" userId="edb588ad-b118-44cb-93b6-335b967c9009" providerId="ADAL" clId="{77B16F2A-14AF-4600-899B-D7FBDFF3091F}" dt="2022-09-30T11:56:54.729" v="344" actId="12789"/>
          <ac:picMkLst>
            <pc:docMk/>
            <pc:sldMk cId="1078392102" sldId="476"/>
            <ac:picMk id="61" creationId="{D5D197E2-5366-4600-85F1-DEF46E8FA27E}"/>
          </ac:picMkLst>
        </pc:picChg>
        <pc:picChg chg="add mod">
          <ac:chgData name="Kümmerle, Markus" userId="edb588ad-b118-44cb-93b6-335b967c9009" providerId="ADAL" clId="{77B16F2A-14AF-4600-899B-D7FBDFF3091F}" dt="2022-09-30T11:59:14.022" v="362" actId="1036"/>
          <ac:picMkLst>
            <pc:docMk/>
            <pc:sldMk cId="1078392102" sldId="476"/>
            <ac:picMk id="62" creationId="{9C68D396-ECCA-4573-B02D-68AE77087CA3}"/>
          </ac:picMkLst>
        </pc:picChg>
        <pc:picChg chg="add mod">
          <ac:chgData name="Kümmerle, Markus" userId="edb588ad-b118-44cb-93b6-335b967c9009" providerId="ADAL" clId="{77B16F2A-14AF-4600-899B-D7FBDFF3091F}" dt="2022-09-30T11:56:59.076" v="345" actId="408"/>
          <ac:picMkLst>
            <pc:docMk/>
            <pc:sldMk cId="1078392102" sldId="476"/>
            <ac:picMk id="63" creationId="{1F912CD0-0288-4149-B18C-ABA0F8876525}"/>
          </ac:picMkLst>
        </pc:picChg>
        <pc:picChg chg="add mod">
          <ac:chgData name="Kümmerle, Markus" userId="edb588ad-b118-44cb-93b6-335b967c9009" providerId="ADAL" clId="{77B16F2A-14AF-4600-899B-D7FBDFF3091F}" dt="2022-09-30T11:56:13.033" v="339" actId="1037"/>
          <ac:picMkLst>
            <pc:docMk/>
            <pc:sldMk cId="1078392102" sldId="476"/>
            <ac:picMk id="64" creationId="{9AA09A11-EC07-4DE6-BDF3-C808D3CF062A}"/>
          </ac:picMkLst>
        </pc:picChg>
      </pc:sldChg>
    </pc:docChg>
  </pc:docChgLst>
  <pc:docChgLst>
    <pc:chgData name="Kümmerle, Markus" userId="edb588ad-b118-44cb-93b6-335b967c9009" providerId="ADAL" clId="{37664C06-2593-41FF-B418-49F5748899BA}"/>
    <pc:docChg chg="undo modSld">
      <pc:chgData name="Kümmerle, Markus" userId="edb588ad-b118-44cb-93b6-335b967c9009" providerId="ADAL" clId="{37664C06-2593-41FF-B418-49F5748899BA}" dt="2022-04-07T08:00:41.020" v="163" actId="1038"/>
      <pc:docMkLst>
        <pc:docMk/>
      </pc:docMkLst>
      <pc:sldChg chg="addSp modSp mod">
        <pc:chgData name="Kümmerle, Markus" userId="edb588ad-b118-44cb-93b6-335b967c9009" providerId="ADAL" clId="{37664C06-2593-41FF-B418-49F5748899BA}" dt="2022-04-07T08:00:41.020" v="163" actId="1038"/>
        <pc:sldMkLst>
          <pc:docMk/>
          <pc:sldMk cId="1078392102" sldId="476"/>
        </pc:sldMkLst>
        <pc:spChg chg="mod">
          <ac:chgData name="Kümmerle, Markus" userId="edb588ad-b118-44cb-93b6-335b967c9009" providerId="ADAL" clId="{37664C06-2593-41FF-B418-49F5748899BA}" dt="2022-04-07T07:51:52.402" v="4" actId="20577"/>
          <ac:spMkLst>
            <pc:docMk/>
            <pc:sldMk cId="1078392102" sldId="476"/>
            <ac:spMk id="2" creationId="{CD5275E9-6057-4486-B63F-567ED92B7275}"/>
          </ac:spMkLst>
        </pc:spChg>
        <pc:spChg chg="mod">
          <ac:chgData name="Kümmerle, Markus" userId="edb588ad-b118-44cb-93b6-335b967c9009" providerId="ADAL" clId="{37664C06-2593-41FF-B418-49F5748899BA}" dt="2022-04-07T07:59:39.496" v="112" actId="1035"/>
          <ac:spMkLst>
            <pc:docMk/>
            <pc:sldMk cId="1078392102" sldId="476"/>
            <ac:spMk id="18" creationId="{65EF841E-5324-4802-8439-DA09C72EE9FA}"/>
          </ac:spMkLst>
        </pc:spChg>
        <pc:spChg chg="mod">
          <ac:chgData name="Kümmerle, Markus" userId="edb588ad-b118-44cb-93b6-335b967c9009" providerId="ADAL" clId="{37664C06-2593-41FF-B418-49F5748899BA}" dt="2022-04-07T07:59:39.496" v="112" actId="1035"/>
          <ac:spMkLst>
            <pc:docMk/>
            <pc:sldMk cId="1078392102" sldId="476"/>
            <ac:spMk id="24" creationId="{AC7D6176-BF39-4614-ACCC-F97892C45227}"/>
          </ac:spMkLst>
        </pc:spChg>
        <pc:spChg chg="mod">
          <ac:chgData name="Kümmerle, Markus" userId="edb588ad-b118-44cb-93b6-335b967c9009" providerId="ADAL" clId="{37664C06-2593-41FF-B418-49F5748899BA}" dt="2022-04-07T07:59:45.782" v="119" actId="1035"/>
          <ac:spMkLst>
            <pc:docMk/>
            <pc:sldMk cId="1078392102" sldId="476"/>
            <ac:spMk id="25" creationId="{6F65B2A9-87D6-4951-A965-5D06786D8A96}"/>
          </ac:spMkLst>
        </pc:spChg>
        <pc:spChg chg="mod">
          <ac:chgData name="Kümmerle, Markus" userId="edb588ad-b118-44cb-93b6-335b967c9009" providerId="ADAL" clId="{37664C06-2593-41FF-B418-49F5748899BA}" dt="2022-04-07T07:59:45.782" v="119" actId="1035"/>
          <ac:spMkLst>
            <pc:docMk/>
            <pc:sldMk cId="1078392102" sldId="476"/>
            <ac:spMk id="26" creationId="{27F292CF-0E31-483F-82D0-444253679C0E}"/>
          </ac:spMkLst>
        </pc:spChg>
        <pc:picChg chg="mod">
          <ac:chgData name="Kümmerle, Markus" userId="edb588ad-b118-44cb-93b6-335b967c9009" providerId="ADAL" clId="{37664C06-2593-41FF-B418-49F5748899BA}" dt="2022-04-07T07:54:48.780" v="42" actId="1036"/>
          <ac:picMkLst>
            <pc:docMk/>
            <pc:sldMk cId="1078392102" sldId="476"/>
            <ac:picMk id="5" creationId="{2F5A3DE1-64B6-4EDF-8581-AC4866695EFC}"/>
          </ac:picMkLst>
        </pc:picChg>
        <pc:picChg chg="mod">
          <ac:chgData name="Kümmerle, Markus" userId="edb588ad-b118-44cb-93b6-335b967c9009" providerId="ADAL" clId="{37664C06-2593-41FF-B418-49F5748899BA}" dt="2022-04-07T07:56:42.324" v="81" actId="408"/>
          <ac:picMkLst>
            <pc:docMk/>
            <pc:sldMk cId="1078392102" sldId="476"/>
            <ac:picMk id="6" creationId="{0FF0977A-195B-4666-81D1-169F6FA80357}"/>
          </ac:picMkLst>
        </pc:picChg>
        <pc:picChg chg="mod">
          <ac:chgData name="Kümmerle, Markus" userId="edb588ad-b118-44cb-93b6-335b967c9009" providerId="ADAL" clId="{37664C06-2593-41FF-B418-49F5748899BA}" dt="2022-04-07T07:52:15.405" v="16" actId="1036"/>
          <ac:picMkLst>
            <pc:docMk/>
            <pc:sldMk cId="1078392102" sldId="476"/>
            <ac:picMk id="7" creationId="{037C97D1-DFA5-489E-80E0-5896E2B9919E}"/>
          </ac:picMkLst>
        </pc:picChg>
        <pc:picChg chg="mod">
          <ac:chgData name="Kümmerle, Markus" userId="edb588ad-b118-44cb-93b6-335b967c9009" providerId="ADAL" clId="{37664C06-2593-41FF-B418-49F5748899BA}" dt="2022-04-07T08:00:34.964" v="157" actId="1038"/>
          <ac:picMkLst>
            <pc:docMk/>
            <pc:sldMk cId="1078392102" sldId="476"/>
            <ac:picMk id="27" creationId="{030DB03A-0895-4112-8649-533038B3969B}"/>
          </ac:picMkLst>
        </pc:picChg>
        <pc:picChg chg="mod">
          <ac:chgData name="Kümmerle, Markus" userId="edb588ad-b118-44cb-93b6-335b967c9009" providerId="ADAL" clId="{37664C06-2593-41FF-B418-49F5748899BA}" dt="2022-04-07T07:54:48.780" v="42" actId="1036"/>
          <ac:picMkLst>
            <pc:docMk/>
            <pc:sldMk cId="1078392102" sldId="476"/>
            <ac:picMk id="28" creationId="{8B276BBC-836F-405C-9B33-8C9BF24C2E9F}"/>
          </ac:picMkLst>
        </pc:picChg>
        <pc:picChg chg="mod">
          <ac:chgData name="Kümmerle, Markus" userId="edb588ad-b118-44cb-93b6-335b967c9009" providerId="ADAL" clId="{37664C06-2593-41FF-B418-49F5748899BA}" dt="2022-04-07T07:57:43.081" v="85" actId="408"/>
          <ac:picMkLst>
            <pc:docMk/>
            <pc:sldMk cId="1078392102" sldId="476"/>
            <ac:picMk id="30" creationId="{61C595F0-9A4D-48E4-B3A2-6653BB86E25F}"/>
          </ac:picMkLst>
        </pc:picChg>
        <pc:picChg chg="mod">
          <ac:chgData name="Kümmerle, Markus" userId="edb588ad-b118-44cb-93b6-335b967c9009" providerId="ADAL" clId="{37664C06-2593-41FF-B418-49F5748899BA}" dt="2022-04-07T07:52:15.405" v="16" actId="1036"/>
          <ac:picMkLst>
            <pc:docMk/>
            <pc:sldMk cId="1078392102" sldId="476"/>
            <ac:picMk id="31" creationId="{D14A0942-DB49-46E4-A71B-792A5725144A}"/>
          </ac:picMkLst>
        </pc:picChg>
        <pc:picChg chg="mod">
          <ac:chgData name="Kümmerle, Markus" userId="edb588ad-b118-44cb-93b6-335b967c9009" providerId="ADAL" clId="{37664C06-2593-41FF-B418-49F5748899BA}" dt="2022-04-07T07:59:55.315" v="127" actId="1035"/>
          <ac:picMkLst>
            <pc:docMk/>
            <pc:sldMk cId="1078392102" sldId="476"/>
            <ac:picMk id="32" creationId="{16A901F4-0D14-4D96-B942-5CC14F12C906}"/>
          </ac:picMkLst>
        </pc:picChg>
        <pc:picChg chg="mod">
          <ac:chgData name="Kümmerle, Markus" userId="edb588ad-b118-44cb-93b6-335b967c9009" providerId="ADAL" clId="{37664C06-2593-41FF-B418-49F5748899BA}" dt="2022-04-07T07:57:43.081" v="85" actId="408"/>
          <ac:picMkLst>
            <pc:docMk/>
            <pc:sldMk cId="1078392102" sldId="476"/>
            <ac:picMk id="33" creationId="{486EB116-62CB-4834-9944-24A1A0456211}"/>
          </ac:picMkLst>
        </pc:picChg>
        <pc:picChg chg="mod">
          <ac:chgData name="Kümmerle, Markus" userId="edb588ad-b118-44cb-93b6-335b967c9009" providerId="ADAL" clId="{37664C06-2593-41FF-B418-49F5748899BA}" dt="2022-04-07T07:58:41.878" v="108" actId="1035"/>
          <ac:picMkLst>
            <pc:docMk/>
            <pc:sldMk cId="1078392102" sldId="476"/>
            <ac:picMk id="34" creationId="{DCB7F2B5-189B-4BA7-99C8-9E4F3740C3BA}"/>
          </ac:picMkLst>
        </pc:picChg>
        <pc:picChg chg="mod">
          <ac:chgData name="Kümmerle, Markus" userId="edb588ad-b118-44cb-93b6-335b967c9009" providerId="ADAL" clId="{37664C06-2593-41FF-B418-49F5748899BA}" dt="2022-04-07T08:00:28.325" v="129" actId="1076"/>
          <ac:picMkLst>
            <pc:docMk/>
            <pc:sldMk cId="1078392102" sldId="476"/>
            <ac:picMk id="35" creationId="{85BC8D03-18D8-4D87-B992-FC738ED9FEFC}"/>
          </ac:picMkLst>
        </pc:picChg>
        <pc:picChg chg="mod">
          <ac:chgData name="Kümmerle, Markus" userId="edb588ad-b118-44cb-93b6-335b967c9009" providerId="ADAL" clId="{37664C06-2593-41FF-B418-49F5748899BA}" dt="2022-04-07T07:54:48.780" v="42" actId="1036"/>
          <ac:picMkLst>
            <pc:docMk/>
            <pc:sldMk cId="1078392102" sldId="476"/>
            <ac:picMk id="36" creationId="{DBAD3A9A-2A63-437C-B025-FE1C8BE8FFA3}"/>
          </ac:picMkLst>
        </pc:picChg>
        <pc:picChg chg="mod">
          <ac:chgData name="Kümmerle, Markus" userId="edb588ad-b118-44cb-93b6-335b967c9009" providerId="ADAL" clId="{37664C06-2593-41FF-B418-49F5748899BA}" dt="2022-04-07T07:58:41.878" v="108" actId="1035"/>
          <ac:picMkLst>
            <pc:docMk/>
            <pc:sldMk cId="1078392102" sldId="476"/>
            <ac:picMk id="37" creationId="{A8CBB58E-56D5-4A2C-AAE1-C8B9F0D4E0E4}"/>
          </ac:picMkLst>
        </pc:picChg>
        <pc:picChg chg="mod">
          <ac:chgData name="Kümmerle, Markus" userId="edb588ad-b118-44cb-93b6-335b967c9009" providerId="ADAL" clId="{37664C06-2593-41FF-B418-49F5748899BA}" dt="2022-04-07T07:54:48.780" v="42" actId="1036"/>
          <ac:picMkLst>
            <pc:docMk/>
            <pc:sldMk cId="1078392102" sldId="476"/>
            <ac:picMk id="38" creationId="{06527CBD-70B8-40FB-8885-0CB8742CD665}"/>
          </ac:picMkLst>
        </pc:picChg>
        <pc:picChg chg="mod">
          <ac:chgData name="Kümmerle, Markus" userId="edb588ad-b118-44cb-93b6-335b967c9009" providerId="ADAL" clId="{37664C06-2593-41FF-B418-49F5748899BA}" dt="2022-04-07T07:57:39.621" v="84" actId="12789"/>
          <ac:picMkLst>
            <pc:docMk/>
            <pc:sldMk cId="1078392102" sldId="476"/>
            <ac:picMk id="39" creationId="{086B781B-9E16-4A8C-A2EA-DE2643B8D61D}"/>
          </ac:picMkLst>
        </pc:picChg>
        <pc:picChg chg="mod">
          <ac:chgData name="Kümmerle, Markus" userId="edb588ad-b118-44cb-93b6-335b967c9009" providerId="ADAL" clId="{37664C06-2593-41FF-B418-49F5748899BA}" dt="2022-04-07T07:52:15.405" v="16" actId="1036"/>
          <ac:picMkLst>
            <pc:docMk/>
            <pc:sldMk cId="1078392102" sldId="476"/>
            <ac:picMk id="40" creationId="{4B8C509A-D63A-450A-A9CE-A73D6E118BC6}"/>
          </ac:picMkLst>
        </pc:picChg>
        <pc:picChg chg="mod">
          <ac:chgData name="Kümmerle, Markus" userId="edb588ad-b118-44cb-93b6-335b967c9009" providerId="ADAL" clId="{37664C06-2593-41FF-B418-49F5748899BA}" dt="2022-04-07T07:52:19.480" v="20" actId="1038"/>
          <ac:picMkLst>
            <pc:docMk/>
            <pc:sldMk cId="1078392102" sldId="476"/>
            <ac:picMk id="41" creationId="{695FF3A2-599C-4625-A27E-2B781C9B0479}"/>
          </ac:picMkLst>
        </pc:picChg>
        <pc:picChg chg="mod">
          <ac:chgData name="Kümmerle, Markus" userId="edb588ad-b118-44cb-93b6-335b967c9009" providerId="ADAL" clId="{37664C06-2593-41FF-B418-49F5748899BA}" dt="2022-04-07T07:52:15.405" v="16" actId="1036"/>
          <ac:picMkLst>
            <pc:docMk/>
            <pc:sldMk cId="1078392102" sldId="476"/>
            <ac:picMk id="42" creationId="{0253D1F5-D366-4ED2-A1B8-394C1D96A8F2}"/>
          </ac:picMkLst>
        </pc:picChg>
        <pc:picChg chg="mod">
          <ac:chgData name="Kümmerle, Markus" userId="edb588ad-b118-44cb-93b6-335b967c9009" providerId="ADAL" clId="{37664C06-2593-41FF-B418-49F5748899BA}" dt="2022-04-07T07:58:41.878" v="108" actId="1035"/>
          <ac:picMkLst>
            <pc:docMk/>
            <pc:sldMk cId="1078392102" sldId="476"/>
            <ac:picMk id="44" creationId="{329AD4BF-4028-44EA-8861-1DC1066F5473}"/>
          </ac:picMkLst>
        </pc:picChg>
        <pc:picChg chg="mod">
          <ac:chgData name="Kümmerle, Markus" userId="edb588ad-b118-44cb-93b6-335b967c9009" providerId="ADAL" clId="{37664C06-2593-41FF-B418-49F5748899BA}" dt="2022-04-07T07:56:42.324" v="81" actId="408"/>
          <ac:picMkLst>
            <pc:docMk/>
            <pc:sldMk cId="1078392102" sldId="476"/>
            <ac:picMk id="45" creationId="{BA4AB2BA-B416-4BBC-8423-24F69231661B}"/>
          </ac:picMkLst>
        </pc:picChg>
        <pc:picChg chg="add mod">
          <ac:chgData name="Kümmerle, Markus" userId="edb588ad-b118-44cb-93b6-335b967c9009" providerId="ADAL" clId="{37664C06-2593-41FF-B418-49F5748899BA}" dt="2022-04-07T07:57:01.987" v="82" actId="14100"/>
          <ac:picMkLst>
            <pc:docMk/>
            <pc:sldMk cId="1078392102" sldId="476"/>
            <ac:picMk id="46" creationId="{1AC00ECE-283D-48BB-A90C-2FAE1DE74A97}"/>
          </ac:picMkLst>
        </pc:picChg>
        <pc:picChg chg="add mod">
          <ac:chgData name="Kümmerle, Markus" userId="edb588ad-b118-44cb-93b6-335b967c9009" providerId="ADAL" clId="{37664C06-2593-41FF-B418-49F5748899BA}" dt="2022-04-07T08:00:41.020" v="163" actId="1038"/>
          <ac:picMkLst>
            <pc:docMk/>
            <pc:sldMk cId="1078392102" sldId="476"/>
            <ac:picMk id="47" creationId="{9BA122E6-520A-4EEB-BB7E-A1FD8CA99C78}"/>
          </ac:picMkLst>
        </pc:picChg>
        <pc:picChg chg="mod">
          <ac:chgData name="Kümmerle, Markus" userId="edb588ad-b118-44cb-93b6-335b967c9009" providerId="ADAL" clId="{37664C06-2593-41FF-B418-49F5748899BA}" dt="2022-04-07T07:57:43.081" v="85" actId="408"/>
          <ac:picMkLst>
            <pc:docMk/>
            <pc:sldMk cId="1078392102" sldId="476"/>
            <ac:picMk id="48" creationId="{B19288B2-C708-4040-AF75-49394FC86A02}"/>
          </ac:picMkLst>
        </pc:picChg>
        <pc:picChg chg="mod">
          <ac:chgData name="Kümmerle, Markus" userId="edb588ad-b118-44cb-93b6-335b967c9009" providerId="ADAL" clId="{37664C06-2593-41FF-B418-49F5748899BA}" dt="2022-04-07T07:57:39.621" v="84" actId="12789"/>
          <ac:picMkLst>
            <pc:docMk/>
            <pc:sldMk cId="1078392102" sldId="476"/>
            <ac:picMk id="49" creationId="{9F36EC92-AEDF-4D23-A905-00C7B7C6B194}"/>
          </ac:picMkLst>
        </pc:picChg>
        <pc:picChg chg="add mod">
          <ac:chgData name="Kümmerle, Markus" userId="edb588ad-b118-44cb-93b6-335b967c9009" providerId="ADAL" clId="{37664C06-2593-41FF-B418-49F5748899BA}" dt="2022-04-07T07:58:41.878" v="108" actId="1035"/>
          <ac:picMkLst>
            <pc:docMk/>
            <pc:sldMk cId="1078392102" sldId="476"/>
            <ac:picMk id="50" creationId="{0491DD10-E47D-4697-B76B-43536CA5B387}"/>
          </ac:picMkLst>
        </pc:picChg>
      </pc:sldChg>
    </pc:docChg>
  </pc:docChgLst>
  <pc:docChgLst>
    <pc:chgData name="Kümmerle, Markus" userId="edb588ad-b118-44cb-93b6-335b967c9009" providerId="ADAL" clId="{15E97B2C-A97F-449E-B929-432F44BF6DEA}"/>
    <pc:docChg chg="undo custSel modSld modNotesMaster">
      <pc:chgData name="Kümmerle, Markus" userId="edb588ad-b118-44cb-93b6-335b967c9009" providerId="ADAL" clId="{15E97B2C-A97F-449E-B929-432F44BF6DEA}" dt="2022-02-24T07:10:43.270" v="356" actId="1076"/>
      <pc:docMkLst>
        <pc:docMk/>
      </pc:docMkLst>
      <pc:sldChg chg="addSp delSp modSp mod modNotes">
        <pc:chgData name="Kümmerle, Markus" userId="edb588ad-b118-44cb-93b6-335b967c9009" providerId="ADAL" clId="{15E97B2C-A97F-449E-B929-432F44BF6DEA}" dt="2022-02-24T07:10:43.270" v="356" actId="1076"/>
        <pc:sldMkLst>
          <pc:docMk/>
          <pc:sldMk cId="1078392102" sldId="476"/>
        </pc:sldMkLst>
        <pc:spChg chg="add mod">
          <ac:chgData name="Kümmerle, Markus" userId="edb588ad-b118-44cb-93b6-335b967c9009" providerId="ADAL" clId="{15E97B2C-A97F-449E-B929-432F44BF6DEA}" dt="2022-02-22T16:11:38.952" v="304" actId="1076"/>
          <ac:spMkLst>
            <pc:docMk/>
            <pc:sldMk cId="1078392102" sldId="476"/>
            <ac:spMk id="2" creationId="{CD5275E9-6057-4486-B63F-567ED92B7275}"/>
          </ac:spMkLst>
        </pc:spChg>
        <pc:spChg chg="mod">
          <ac:chgData name="Kümmerle, Markus" userId="edb588ad-b118-44cb-93b6-335b967c9009" providerId="ADAL" clId="{15E97B2C-A97F-449E-B929-432F44BF6DEA}" dt="2022-02-07T15:53:21.414" v="0" actId="14100"/>
          <ac:spMkLst>
            <pc:docMk/>
            <pc:sldMk cId="1078392102" sldId="476"/>
            <ac:spMk id="16" creationId="{07781526-2C35-4E7F-A631-E96D17F67820}"/>
          </ac:spMkLst>
        </pc:spChg>
        <pc:spChg chg="mod">
          <ac:chgData name="Kümmerle, Markus" userId="edb588ad-b118-44cb-93b6-335b967c9009" providerId="ADAL" clId="{15E97B2C-A97F-449E-B929-432F44BF6DEA}" dt="2022-02-22T16:13:09.236" v="319" actId="1036"/>
          <ac:spMkLst>
            <pc:docMk/>
            <pc:sldMk cId="1078392102" sldId="476"/>
            <ac:spMk id="18" creationId="{65EF841E-5324-4802-8439-DA09C72EE9FA}"/>
          </ac:spMkLst>
        </pc:spChg>
        <pc:spChg chg="mod">
          <ac:chgData name="Kümmerle, Markus" userId="edb588ad-b118-44cb-93b6-335b967c9009" providerId="ADAL" clId="{15E97B2C-A97F-449E-B929-432F44BF6DEA}" dt="2022-02-22T16:13:09.236" v="319" actId="1036"/>
          <ac:spMkLst>
            <pc:docMk/>
            <pc:sldMk cId="1078392102" sldId="476"/>
            <ac:spMk id="24" creationId="{AC7D6176-BF39-4614-ACCC-F97892C45227}"/>
          </ac:spMkLst>
        </pc:spChg>
        <pc:spChg chg="mod">
          <ac:chgData name="Kümmerle, Markus" userId="edb588ad-b118-44cb-93b6-335b967c9009" providerId="ADAL" clId="{15E97B2C-A97F-449E-B929-432F44BF6DEA}" dt="2022-02-22T16:12:54.029" v="315" actId="1037"/>
          <ac:spMkLst>
            <pc:docMk/>
            <pc:sldMk cId="1078392102" sldId="476"/>
            <ac:spMk id="25" creationId="{6F65B2A9-87D6-4951-A965-5D06786D8A96}"/>
          </ac:spMkLst>
        </pc:spChg>
        <pc:spChg chg="mod">
          <ac:chgData name="Kümmerle, Markus" userId="edb588ad-b118-44cb-93b6-335b967c9009" providerId="ADAL" clId="{15E97B2C-A97F-449E-B929-432F44BF6DEA}" dt="2022-02-22T16:12:54.029" v="315" actId="1037"/>
          <ac:spMkLst>
            <pc:docMk/>
            <pc:sldMk cId="1078392102" sldId="476"/>
            <ac:spMk id="26" creationId="{27F292CF-0E31-483F-82D0-444253679C0E}"/>
          </ac:spMkLst>
        </pc:spChg>
        <pc:spChg chg="mod">
          <ac:chgData name="Kümmerle, Markus" userId="edb588ad-b118-44cb-93b6-335b967c9009" providerId="ADAL" clId="{15E97B2C-A97F-449E-B929-432F44BF6DEA}" dt="2022-02-07T16:23:23.532" v="9" actId="20577"/>
          <ac:spMkLst>
            <pc:docMk/>
            <pc:sldMk cId="1078392102" sldId="476"/>
            <ac:spMk id="43" creationId="{BDFB9A18-73B4-4CCA-B372-37EFB554C165}"/>
          </ac:spMkLst>
        </pc:spChg>
        <pc:picChg chg="mod">
          <ac:chgData name="Kümmerle, Markus" userId="edb588ad-b118-44cb-93b6-335b967c9009" providerId="ADAL" clId="{15E97B2C-A97F-449E-B929-432F44BF6DEA}" dt="2022-02-23T16:32:16.299" v="340" actId="12789"/>
          <ac:picMkLst>
            <pc:docMk/>
            <pc:sldMk cId="1078392102" sldId="476"/>
            <ac:picMk id="5" creationId="{2F5A3DE1-64B6-4EDF-8581-AC4866695EFC}"/>
          </ac:picMkLst>
        </pc:picChg>
        <pc:picChg chg="add mod">
          <ac:chgData name="Kümmerle, Markus" userId="edb588ad-b118-44cb-93b6-335b967c9009" providerId="ADAL" clId="{15E97B2C-A97F-449E-B929-432F44BF6DEA}" dt="2022-02-23T16:32:40.295" v="343" actId="12789"/>
          <ac:picMkLst>
            <pc:docMk/>
            <pc:sldMk cId="1078392102" sldId="476"/>
            <ac:picMk id="6" creationId="{0FF0977A-195B-4666-81D1-169F6FA80357}"/>
          </ac:picMkLst>
        </pc:picChg>
        <pc:picChg chg="add mod">
          <ac:chgData name="Kümmerle, Markus" userId="edb588ad-b118-44cb-93b6-335b967c9009" providerId="ADAL" clId="{15E97B2C-A97F-449E-B929-432F44BF6DEA}" dt="2022-02-22T16:12:54.029" v="315" actId="1037"/>
          <ac:picMkLst>
            <pc:docMk/>
            <pc:sldMk cId="1078392102" sldId="476"/>
            <ac:picMk id="7" creationId="{037C97D1-DFA5-489E-80E0-5896E2B9919E}"/>
          </ac:picMkLst>
        </pc:picChg>
        <pc:picChg chg="add mod">
          <ac:chgData name="Kümmerle, Markus" userId="edb588ad-b118-44cb-93b6-335b967c9009" providerId="ADAL" clId="{15E97B2C-A97F-449E-B929-432F44BF6DEA}" dt="2022-02-23T16:32:40.295" v="343" actId="12789"/>
          <ac:picMkLst>
            <pc:docMk/>
            <pc:sldMk cId="1078392102" sldId="476"/>
            <ac:picMk id="27" creationId="{030DB03A-0895-4112-8649-533038B3969B}"/>
          </ac:picMkLst>
        </pc:picChg>
        <pc:picChg chg="add mod">
          <ac:chgData name="Kümmerle, Markus" userId="edb588ad-b118-44cb-93b6-335b967c9009" providerId="ADAL" clId="{15E97B2C-A97F-449E-B929-432F44BF6DEA}" dt="2022-02-23T16:32:16.299" v="340" actId="12789"/>
          <ac:picMkLst>
            <pc:docMk/>
            <pc:sldMk cId="1078392102" sldId="476"/>
            <ac:picMk id="28" creationId="{8B276BBC-836F-405C-9B33-8C9BF24C2E9F}"/>
          </ac:picMkLst>
        </pc:picChg>
        <pc:picChg chg="del">
          <ac:chgData name="Kümmerle, Markus" userId="edb588ad-b118-44cb-93b6-335b967c9009" providerId="ADAL" clId="{15E97B2C-A97F-449E-B929-432F44BF6DEA}" dt="2022-02-11T09:51:56.766" v="55" actId="478"/>
          <ac:picMkLst>
            <pc:docMk/>
            <pc:sldMk cId="1078392102" sldId="476"/>
            <ac:picMk id="29" creationId="{F63B2F31-87B2-4AE5-876A-5DDEA9D5076F}"/>
          </ac:picMkLst>
        </pc:picChg>
        <pc:picChg chg="mod">
          <ac:chgData name="Kümmerle, Markus" userId="edb588ad-b118-44cb-93b6-335b967c9009" providerId="ADAL" clId="{15E97B2C-A97F-449E-B929-432F44BF6DEA}" dt="2022-02-23T07:14:05.399" v="325" actId="12789"/>
          <ac:picMkLst>
            <pc:docMk/>
            <pc:sldMk cId="1078392102" sldId="476"/>
            <ac:picMk id="30" creationId="{61C595F0-9A4D-48E4-B3A2-6653BB86E25F}"/>
          </ac:picMkLst>
        </pc:picChg>
        <pc:picChg chg="mod">
          <ac:chgData name="Kümmerle, Markus" userId="edb588ad-b118-44cb-93b6-335b967c9009" providerId="ADAL" clId="{15E97B2C-A97F-449E-B929-432F44BF6DEA}" dt="2022-02-22T16:12:54.029" v="315" actId="1037"/>
          <ac:picMkLst>
            <pc:docMk/>
            <pc:sldMk cId="1078392102" sldId="476"/>
            <ac:picMk id="31" creationId="{D14A0942-DB49-46E4-A71B-792A5725144A}"/>
          </ac:picMkLst>
        </pc:picChg>
        <pc:picChg chg="mod">
          <ac:chgData name="Kümmerle, Markus" userId="edb588ad-b118-44cb-93b6-335b967c9009" providerId="ADAL" clId="{15E97B2C-A97F-449E-B929-432F44BF6DEA}" dt="2022-02-23T07:14:05.399" v="325" actId="12789"/>
          <ac:picMkLst>
            <pc:docMk/>
            <pc:sldMk cId="1078392102" sldId="476"/>
            <ac:picMk id="32" creationId="{16A901F4-0D14-4D96-B942-5CC14F12C906}"/>
          </ac:picMkLst>
        </pc:picChg>
        <pc:picChg chg="del mod">
          <ac:chgData name="Kümmerle, Markus" userId="edb588ad-b118-44cb-93b6-335b967c9009" providerId="ADAL" clId="{15E97B2C-A97F-449E-B929-432F44BF6DEA}" dt="2022-02-11T17:06:23.767" v="92" actId="478"/>
          <ac:picMkLst>
            <pc:docMk/>
            <pc:sldMk cId="1078392102" sldId="476"/>
            <ac:picMk id="33" creationId="{23C3B532-F0D5-462A-9339-CEECF45FC024}"/>
          </ac:picMkLst>
        </pc:picChg>
        <pc:picChg chg="add mod">
          <ac:chgData name="Kümmerle, Markus" userId="edb588ad-b118-44cb-93b6-335b967c9009" providerId="ADAL" clId="{15E97B2C-A97F-449E-B929-432F44BF6DEA}" dt="2022-02-23T16:32:40.295" v="343" actId="12789"/>
          <ac:picMkLst>
            <pc:docMk/>
            <pc:sldMk cId="1078392102" sldId="476"/>
            <ac:picMk id="33" creationId="{486EB116-62CB-4834-9944-24A1A0456211}"/>
          </ac:picMkLst>
        </pc:picChg>
        <pc:picChg chg="del mod">
          <ac:chgData name="Kümmerle, Markus" userId="edb588ad-b118-44cb-93b6-335b967c9009" providerId="ADAL" clId="{15E97B2C-A97F-449E-B929-432F44BF6DEA}" dt="2022-02-16T07:20:22.699" v="132" actId="478"/>
          <ac:picMkLst>
            <pc:docMk/>
            <pc:sldMk cId="1078392102" sldId="476"/>
            <ac:picMk id="34" creationId="{BBDF7DE1-787B-4195-93D6-D149A173C7C7}"/>
          </ac:picMkLst>
        </pc:picChg>
        <pc:picChg chg="add mod">
          <ac:chgData name="Kümmerle, Markus" userId="edb588ad-b118-44cb-93b6-335b967c9009" providerId="ADAL" clId="{15E97B2C-A97F-449E-B929-432F44BF6DEA}" dt="2022-02-23T07:14:05.399" v="325" actId="12789"/>
          <ac:picMkLst>
            <pc:docMk/>
            <pc:sldMk cId="1078392102" sldId="476"/>
            <ac:picMk id="34" creationId="{DCB7F2B5-189B-4BA7-99C8-9E4F3740C3BA}"/>
          </ac:picMkLst>
        </pc:picChg>
        <pc:picChg chg="mod">
          <ac:chgData name="Kümmerle, Markus" userId="edb588ad-b118-44cb-93b6-335b967c9009" providerId="ADAL" clId="{15E97B2C-A97F-449E-B929-432F44BF6DEA}" dt="2022-02-23T16:32:16.299" v="340" actId="12789"/>
          <ac:picMkLst>
            <pc:docMk/>
            <pc:sldMk cId="1078392102" sldId="476"/>
            <ac:picMk id="35" creationId="{85BC8D03-18D8-4D87-B992-FC738ED9FEFC}"/>
          </ac:picMkLst>
        </pc:picChg>
        <pc:picChg chg="mod">
          <ac:chgData name="Kümmerle, Markus" userId="edb588ad-b118-44cb-93b6-335b967c9009" providerId="ADAL" clId="{15E97B2C-A97F-449E-B929-432F44BF6DEA}" dt="2022-02-23T16:32:16.299" v="340" actId="12789"/>
          <ac:picMkLst>
            <pc:docMk/>
            <pc:sldMk cId="1078392102" sldId="476"/>
            <ac:picMk id="36" creationId="{DBAD3A9A-2A63-437C-B025-FE1C8BE8FFA3}"/>
          </ac:picMkLst>
        </pc:picChg>
        <pc:picChg chg="del">
          <ac:chgData name="Kümmerle, Markus" userId="edb588ad-b118-44cb-93b6-335b967c9009" providerId="ADAL" clId="{15E97B2C-A97F-449E-B929-432F44BF6DEA}" dt="2022-02-10T12:00:19.329" v="47" actId="478"/>
          <ac:picMkLst>
            <pc:docMk/>
            <pc:sldMk cId="1078392102" sldId="476"/>
            <ac:picMk id="37" creationId="{37A2616A-A3EB-43BF-BBF8-BDA847282F77}"/>
          </ac:picMkLst>
        </pc:picChg>
        <pc:picChg chg="add mod">
          <ac:chgData name="Kümmerle, Markus" userId="edb588ad-b118-44cb-93b6-335b967c9009" providerId="ADAL" clId="{15E97B2C-A97F-449E-B929-432F44BF6DEA}" dt="2022-02-23T07:14:05.399" v="325" actId="12789"/>
          <ac:picMkLst>
            <pc:docMk/>
            <pc:sldMk cId="1078392102" sldId="476"/>
            <ac:picMk id="37" creationId="{A8CBB58E-56D5-4A2C-AAE1-C8B9F0D4E0E4}"/>
          </ac:picMkLst>
        </pc:picChg>
        <pc:picChg chg="add mod">
          <ac:chgData name="Kümmerle, Markus" userId="edb588ad-b118-44cb-93b6-335b967c9009" providerId="ADAL" clId="{15E97B2C-A97F-449E-B929-432F44BF6DEA}" dt="2022-02-23T16:32:16.299" v="340" actId="12789"/>
          <ac:picMkLst>
            <pc:docMk/>
            <pc:sldMk cId="1078392102" sldId="476"/>
            <ac:picMk id="38" creationId="{06527CBD-70B8-40FB-8885-0CB8742CD665}"/>
          </ac:picMkLst>
        </pc:picChg>
        <pc:picChg chg="add mod">
          <ac:chgData name="Kümmerle, Markus" userId="edb588ad-b118-44cb-93b6-335b967c9009" providerId="ADAL" clId="{15E97B2C-A97F-449E-B929-432F44BF6DEA}" dt="2022-02-23T16:32:40.295" v="343" actId="12789"/>
          <ac:picMkLst>
            <pc:docMk/>
            <pc:sldMk cId="1078392102" sldId="476"/>
            <ac:picMk id="39" creationId="{086B781B-9E16-4A8C-A2EA-DE2643B8D61D}"/>
          </ac:picMkLst>
        </pc:picChg>
        <pc:picChg chg="del mod">
          <ac:chgData name="Kümmerle, Markus" userId="edb588ad-b118-44cb-93b6-335b967c9009" providerId="ADAL" clId="{15E97B2C-A97F-449E-B929-432F44BF6DEA}" dt="2022-02-15T07:47:21.682" v="117" actId="478"/>
          <ac:picMkLst>
            <pc:docMk/>
            <pc:sldMk cId="1078392102" sldId="476"/>
            <ac:picMk id="40" creationId="{0D888403-AEA0-42FF-913A-3B9254ED1CBA}"/>
          </ac:picMkLst>
        </pc:picChg>
        <pc:picChg chg="add mod">
          <ac:chgData name="Kümmerle, Markus" userId="edb588ad-b118-44cb-93b6-335b967c9009" providerId="ADAL" clId="{15E97B2C-A97F-449E-B929-432F44BF6DEA}" dt="2022-02-23T16:31:45.832" v="335" actId="1076"/>
          <ac:picMkLst>
            <pc:docMk/>
            <pc:sldMk cId="1078392102" sldId="476"/>
            <ac:picMk id="40" creationId="{4B8C509A-D63A-450A-A9CE-A73D6E118BC6}"/>
          </ac:picMkLst>
        </pc:picChg>
        <pc:picChg chg="mod">
          <ac:chgData name="Kümmerle, Markus" userId="edb588ad-b118-44cb-93b6-335b967c9009" providerId="ADAL" clId="{15E97B2C-A97F-449E-B929-432F44BF6DEA}" dt="2022-02-22T16:12:54.029" v="315" actId="1037"/>
          <ac:picMkLst>
            <pc:docMk/>
            <pc:sldMk cId="1078392102" sldId="476"/>
            <ac:picMk id="41" creationId="{695FF3A2-599C-4625-A27E-2B781C9B0479}"/>
          </ac:picMkLst>
        </pc:picChg>
        <pc:picChg chg="add mod">
          <ac:chgData name="Kümmerle, Markus" userId="edb588ad-b118-44cb-93b6-335b967c9009" providerId="ADAL" clId="{15E97B2C-A97F-449E-B929-432F44BF6DEA}" dt="2022-02-22T16:12:54.029" v="315" actId="1037"/>
          <ac:picMkLst>
            <pc:docMk/>
            <pc:sldMk cId="1078392102" sldId="476"/>
            <ac:picMk id="42" creationId="{0253D1F5-D366-4ED2-A1B8-394C1D96A8F2}"/>
          </ac:picMkLst>
        </pc:picChg>
        <pc:picChg chg="add mod">
          <ac:chgData name="Kümmerle, Markus" userId="edb588ad-b118-44cb-93b6-335b967c9009" providerId="ADAL" clId="{15E97B2C-A97F-449E-B929-432F44BF6DEA}" dt="2022-02-23T07:14:05.399" v="325" actId="12789"/>
          <ac:picMkLst>
            <pc:docMk/>
            <pc:sldMk cId="1078392102" sldId="476"/>
            <ac:picMk id="44" creationId="{329AD4BF-4028-44EA-8861-1DC1066F5473}"/>
          </ac:picMkLst>
        </pc:picChg>
        <pc:picChg chg="add mod">
          <ac:chgData name="Kümmerle, Markus" userId="edb588ad-b118-44cb-93b6-335b967c9009" providerId="ADAL" clId="{15E97B2C-A97F-449E-B929-432F44BF6DEA}" dt="2022-02-23T16:32:16.299" v="340" actId="12789"/>
          <ac:picMkLst>
            <pc:docMk/>
            <pc:sldMk cId="1078392102" sldId="476"/>
            <ac:picMk id="45" creationId="{BA4AB2BA-B416-4BBC-8423-24F69231661B}"/>
          </ac:picMkLst>
        </pc:picChg>
        <pc:picChg chg="add del mod">
          <ac:chgData name="Kümmerle, Markus" userId="edb588ad-b118-44cb-93b6-335b967c9009" providerId="ADAL" clId="{15E97B2C-A97F-449E-B929-432F44BF6DEA}" dt="2022-02-24T07:10:29.261" v="351" actId="478"/>
          <ac:picMkLst>
            <pc:docMk/>
            <pc:sldMk cId="1078392102" sldId="476"/>
            <ac:picMk id="46" creationId="{C8C57F40-E0DC-480E-B5A5-04945A50C05C}"/>
          </ac:picMkLst>
        </pc:picChg>
        <pc:picChg chg="add del mod">
          <ac:chgData name="Kümmerle, Markus" userId="edb588ad-b118-44cb-93b6-335b967c9009" providerId="ADAL" clId="{15E97B2C-A97F-449E-B929-432F44BF6DEA}" dt="2022-02-24T07:10:26.458" v="350" actId="478"/>
          <ac:picMkLst>
            <pc:docMk/>
            <pc:sldMk cId="1078392102" sldId="476"/>
            <ac:picMk id="47" creationId="{92B4FA4E-4372-4562-99B8-4570444B2186}"/>
          </ac:picMkLst>
        </pc:picChg>
        <pc:picChg chg="add del mod">
          <ac:chgData name="Kümmerle, Markus" userId="edb588ad-b118-44cb-93b6-335b967c9009" providerId="ADAL" clId="{15E97B2C-A97F-449E-B929-432F44BF6DEA}" dt="2022-02-23T16:47:19.305" v="346" actId="478"/>
          <ac:picMkLst>
            <pc:docMk/>
            <pc:sldMk cId="1078392102" sldId="476"/>
            <ac:picMk id="47" creationId="{D5AABF22-2A0E-491C-8CBE-72E0D0923756}"/>
          </ac:picMkLst>
        </pc:picChg>
        <pc:picChg chg="add mod">
          <ac:chgData name="Kümmerle, Markus" userId="edb588ad-b118-44cb-93b6-335b967c9009" providerId="ADAL" clId="{15E97B2C-A97F-449E-B929-432F44BF6DEA}" dt="2022-02-23T16:47:23.889" v="347" actId="1076"/>
          <ac:picMkLst>
            <pc:docMk/>
            <pc:sldMk cId="1078392102" sldId="476"/>
            <ac:picMk id="48" creationId="{B19288B2-C708-4040-AF75-49394FC86A02}"/>
          </ac:picMkLst>
        </pc:picChg>
        <pc:picChg chg="add mod">
          <ac:chgData name="Kümmerle, Markus" userId="edb588ad-b118-44cb-93b6-335b967c9009" providerId="ADAL" clId="{15E97B2C-A97F-449E-B929-432F44BF6DEA}" dt="2022-02-24T07:10:43.270" v="356" actId="1076"/>
          <ac:picMkLst>
            <pc:docMk/>
            <pc:sldMk cId="1078392102" sldId="476"/>
            <ac:picMk id="49" creationId="{9F36EC92-AEDF-4D23-A905-00C7B7C6B194}"/>
          </ac:picMkLst>
        </pc:picChg>
      </pc:sldChg>
    </pc:docChg>
  </pc:docChgLst>
  <pc:docChgLst>
    <pc:chgData name="Kümmerle, Markus" userId="edb588ad-b118-44cb-93b6-335b967c9009" providerId="ADAL" clId="{24B315E6-0C95-4856-97BC-357069CCFCD4}"/>
    <pc:docChg chg="undo custSel modSld">
      <pc:chgData name="Kümmerle, Markus" userId="edb588ad-b118-44cb-93b6-335b967c9009" providerId="ADAL" clId="{24B315E6-0C95-4856-97BC-357069CCFCD4}" dt="2022-07-27T12:52:51.643" v="514" actId="20577"/>
      <pc:docMkLst>
        <pc:docMk/>
      </pc:docMkLst>
      <pc:sldChg chg="addSp delSp modSp mod">
        <pc:chgData name="Kümmerle, Markus" userId="edb588ad-b118-44cb-93b6-335b967c9009" providerId="ADAL" clId="{24B315E6-0C95-4856-97BC-357069CCFCD4}" dt="2022-07-27T12:52:51.643" v="514" actId="20577"/>
        <pc:sldMkLst>
          <pc:docMk/>
          <pc:sldMk cId="1078392102" sldId="476"/>
        </pc:sldMkLst>
        <pc:spChg chg="mod">
          <ac:chgData name="Kümmerle, Markus" userId="edb588ad-b118-44cb-93b6-335b967c9009" providerId="ADAL" clId="{24B315E6-0C95-4856-97BC-357069CCFCD4}" dt="2022-07-27T12:52:51.643" v="514" actId="20577"/>
          <ac:spMkLst>
            <pc:docMk/>
            <pc:sldMk cId="1078392102" sldId="476"/>
            <ac:spMk id="2" creationId="{CD5275E9-6057-4486-B63F-567ED92B7275}"/>
          </ac:spMkLst>
        </pc:spChg>
        <pc:picChg chg="mod">
          <ac:chgData name="Kümmerle, Markus" userId="edb588ad-b118-44cb-93b6-335b967c9009" providerId="ADAL" clId="{24B315E6-0C95-4856-97BC-357069CCFCD4}" dt="2022-07-13T11:54:24.404" v="250" actId="408"/>
          <ac:picMkLst>
            <pc:docMk/>
            <pc:sldMk cId="1078392102" sldId="476"/>
            <ac:picMk id="5" creationId="{2F5A3DE1-64B6-4EDF-8581-AC4866695EFC}"/>
          </ac:picMkLst>
        </pc:picChg>
        <pc:picChg chg="mod">
          <ac:chgData name="Kümmerle, Markus" userId="edb588ad-b118-44cb-93b6-335b967c9009" providerId="ADAL" clId="{24B315E6-0C95-4856-97BC-357069CCFCD4}" dt="2022-07-27T12:44:52.518" v="367" actId="12789"/>
          <ac:picMkLst>
            <pc:docMk/>
            <pc:sldMk cId="1078392102" sldId="476"/>
            <ac:picMk id="6" creationId="{0FF0977A-195B-4666-81D1-169F6FA80357}"/>
          </ac:picMkLst>
        </pc:picChg>
        <pc:picChg chg="mod">
          <ac:chgData name="Kümmerle, Markus" userId="edb588ad-b118-44cb-93b6-335b967c9009" providerId="ADAL" clId="{24B315E6-0C95-4856-97BC-357069CCFCD4}" dt="2022-07-13T11:55:54.724" v="314" actId="1037"/>
          <ac:picMkLst>
            <pc:docMk/>
            <pc:sldMk cId="1078392102" sldId="476"/>
            <ac:picMk id="7" creationId="{037C97D1-DFA5-489E-80E0-5896E2B9919E}"/>
          </ac:picMkLst>
        </pc:picChg>
        <pc:picChg chg="add mod">
          <ac:chgData name="Kümmerle, Markus" userId="edb588ad-b118-44cb-93b6-335b967c9009" providerId="ADAL" clId="{24B315E6-0C95-4856-97BC-357069CCFCD4}" dt="2022-07-13T11:49:48.222" v="127" actId="1038"/>
          <ac:picMkLst>
            <pc:docMk/>
            <pc:sldMk cId="1078392102" sldId="476"/>
            <ac:picMk id="8" creationId="{57028D8E-9C3A-470E-B249-0D059513EEE2}"/>
          </ac:picMkLst>
        </pc:picChg>
        <pc:picChg chg="mod">
          <ac:chgData name="Kümmerle, Markus" userId="edb588ad-b118-44cb-93b6-335b967c9009" providerId="ADAL" clId="{24B315E6-0C95-4856-97BC-357069CCFCD4}" dt="2022-07-27T12:44:52.518" v="367" actId="12789"/>
          <ac:picMkLst>
            <pc:docMk/>
            <pc:sldMk cId="1078392102" sldId="476"/>
            <ac:picMk id="27" creationId="{030DB03A-0895-4112-8649-533038B3969B}"/>
          </ac:picMkLst>
        </pc:picChg>
        <pc:picChg chg="mod">
          <ac:chgData name="Kümmerle, Markus" userId="edb588ad-b118-44cb-93b6-335b967c9009" providerId="ADAL" clId="{24B315E6-0C95-4856-97BC-357069CCFCD4}" dt="2022-07-13T11:54:24.404" v="250" actId="408"/>
          <ac:picMkLst>
            <pc:docMk/>
            <pc:sldMk cId="1078392102" sldId="476"/>
            <ac:picMk id="28" creationId="{8B276BBC-836F-405C-9B33-8C9BF24C2E9F}"/>
          </ac:picMkLst>
        </pc:picChg>
        <pc:picChg chg="del mod">
          <ac:chgData name="Kümmerle, Markus" userId="edb588ad-b118-44cb-93b6-335b967c9009" providerId="ADAL" clId="{24B315E6-0C95-4856-97BC-357069CCFCD4}" dt="2022-07-27T12:45:41.386" v="465" actId="478"/>
          <ac:picMkLst>
            <pc:docMk/>
            <pc:sldMk cId="1078392102" sldId="476"/>
            <ac:picMk id="30" creationId="{61C595F0-9A4D-48E4-B3A2-6653BB86E25F}"/>
          </ac:picMkLst>
        </pc:picChg>
        <pc:picChg chg="mod">
          <ac:chgData name="Kümmerle, Markus" userId="edb588ad-b118-44cb-93b6-335b967c9009" providerId="ADAL" clId="{24B315E6-0C95-4856-97BC-357069CCFCD4}" dt="2022-07-13T11:55:34.165" v="259" actId="12789"/>
          <ac:picMkLst>
            <pc:docMk/>
            <pc:sldMk cId="1078392102" sldId="476"/>
            <ac:picMk id="31" creationId="{D14A0942-DB49-46E4-A71B-792A5725144A}"/>
          </ac:picMkLst>
        </pc:picChg>
        <pc:picChg chg="mod">
          <ac:chgData name="Kümmerle, Markus" userId="edb588ad-b118-44cb-93b6-335b967c9009" providerId="ADAL" clId="{24B315E6-0C95-4856-97BC-357069CCFCD4}" dt="2022-07-13T11:49:32.880" v="75" actId="1038"/>
          <ac:picMkLst>
            <pc:docMk/>
            <pc:sldMk cId="1078392102" sldId="476"/>
            <ac:picMk id="32" creationId="{16A901F4-0D14-4D96-B942-5CC14F12C906}"/>
          </ac:picMkLst>
        </pc:picChg>
        <pc:picChg chg="mod">
          <ac:chgData name="Kümmerle, Markus" userId="edb588ad-b118-44cb-93b6-335b967c9009" providerId="ADAL" clId="{24B315E6-0C95-4856-97BC-357069CCFCD4}" dt="2022-07-27T12:47:16.795" v="474" actId="12789"/>
          <ac:picMkLst>
            <pc:docMk/>
            <pc:sldMk cId="1078392102" sldId="476"/>
            <ac:picMk id="33" creationId="{486EB116-62CB-4834-9944-24A1A0456211}"/>
          </ac:picMkLst>
        </pc:picChg>
        <pc:picChg chg="mod">
          <ac:chgData name="Kümmerle, Markus" userId="edb588ad-b118-44cb-93b6-335b967c9009" providerId="ADAL" clId="{24B315E6-0C95-4856-97BC-357069CCFCD4}" dt="2022-07-13T11:49:14.879" v="29" actId="12789"/>
          <ac:picMkLst>
            <pc:docMk/>
            <pc:sldMk cId="1078392102" sldId="476"/>
            <ac:picMk id="34" creationId="{DCB7F2B5-189B-4BA7-99C8-9E4F3740C3BA}"/>
          </ac:picMkLst>
        </pc:picChg>
        <pc:picChg chg="mod">
          <ac:chgData name="Kümmerle, Markus" userId="edb588ad-b118-44cb-93b6-335b967c9009" providerId="ADAL" clId="{24B315E6-0C95-4856-97BC-357069CCFCD4}" dt="2022-07-13T11:54:24.404" v="250" actId="408"/>
          <ac:picMkLst>
            <pc:docMk/>
            <pc:sldMk cId="1078392102" sldId="476"/>
            <ac:picMk id="36" creationId="{DBAD3A9A-2A63-437C-B025-FE1C8BE8FFA3}"/>
          </ac:picMkLst>
        </pc:picChg>
        <pc:picChg chg="mod">
          <ac:chgData name="Kümmerle, Markus" userId="edb588ad-b118-44cb-93b6-335b967c9009" providerId="ADAL" clId="{24B315E6-0C95-4856-97BC-357069CCFCD4}" dt="2022-07-27T12:47:16.795" v="474" actId="12789"/>
          <ac:picMkLst>
            <pc:docMk/>
            <pc:sldMk cId="1078392102" sldId="476"/>
            <ac:picMk id="37" creationId="{A8CBB58E-56D5-4A2C-AAE1-C8B9F0D4E0E4}"/>
          </ac:picMkLst>
        </pc:picChg>
        <pc:picChg chg="mod">
          <ac:chgData name="Kümmerle, Markus" userId="edb588ad-b118-44cb-93b6-335b967c9009" providerId="ADAL" clId="{24B315E6-0C95-4856-97BC-357069CCFCD4}" dt="2022-07-13T11:54:24.404" v="250" actId="408"/>
          <ac:picMkLst>
            <pc:docMk/>
            <pc:sldMk cId="1078392102" sldId="476"/>
            <ac:picMk id="38" creationId="{06527CBD-70B8-40FB-8885-0CB8742CD665}"/>
          </ac:picMkLst>
        </pc:picChg>
        <pc:picChg chg="mod">
          <ac:chgData name="Kümmerle, Markus" userId="edb588ad-b118-44cb-93b6-335b967c9009" providerId="ADAL" clId="{24B315E6-0C95-4856-97BC-357069CCFCD4}" dt="2022-07-27T12:44:52.518" v="367" actId="12789"/>
          <ac:picMkLst>
            <pc:docMk/>
            <pc:sldMk cId="1078392102" sldId="476"/>
            <ac:picMk id="39" creationId="{086B781B-9E16-4A8C-A2EA-DE2643B8D61D}"/>
          </ac:picMkLst>
        </pc:picChg>
        <pc:picChg chg="mod">
          <ac:chgData name="Kümmerle, Markus" userId="edb588ad-b118-44cb-93b6-335b967c9009" providerId="ADAL" clId="{24B315E6-0C95-4856-97BC-357069CCFCD4}" dt="2022-07-13T11:55:50.859" v="290" actId="1037"/>
          <ac:picMkLst>
            <pc:docMk/>
            <pc:sldMk cId="1078392102" sldId="476"/>
            <ac:picMk id="40" creationId="{4B8C509A-D63A-450A-A9CE-A73D6E118BC6}"/>
          </ac:picMkLst>
        </pc:picChg>
        <pc:picChg chg="mod">
          <ac:chgData name="Kümmerle, Markus" userId="edb588ad-b118-44cb-93b6-335b967c9009" providerId="ADAL" clId="{24B315E6-0C95-4856-97BC-357069CCFCD4}" dt="2022-07-13T11:56:04.759" v="354" actId="1038"/>
          <ac:picMkLst>
            <pc:docMk/>
            <pc:sldMk cId="1078392102" sldId="476"/>
            <ac:picMk id="41" creationId="{695FF3A2-599C-4625-A27E-2B781C9B0479}"/>
          </ac:picMkLst>
        </pc:picChg>
        <pc:picChg chg="mod">
          <ac:chgData name="Kümmerle, Markus" userId="edb588ad-b118-44cb-93b6-335b967c9009" providerId="ADAL" clId="{24B315E6-0C95-4856-97BC-357069CCFCD4}" dt="2022-07-13T11:55:59.308" v="336" actId="1037"/>
          <ac:picMkLst>
            <pc:docMk/>
            <pc:sldMk cId="1078392102" sldId="476"/>
            <ac:picMk id="42" creationId="{0253D1F5-D366-4ED2-A1B8-394C1D96A8F2}"/>
          </ac:picMkLst>
        </pc:picChg>
        <pc:picChg chg="mod">
          <ac:chgData name="Kümmerle, Markus" userId="edb588ad-b118-44cb-93b6-335b967c9009" providerId="ADAL" clId="{24B315E6-0C95-4856-97BC-357069CCFCD4}" dt="2022-07-27T12:47:16.795" v="474" actId="12789"/>
          <ac:picMkLst>
            <pc:docMk/>
            <pc:sldMk cId="1078392102" sldId="476"/>
            <ac:picMk id="44" creationId="{329AD4BF-4028-44EA-8861-1DC1066F5473}"/>
          </ac:picMkLst>
        </pc:picChg>
        <pc:picChg chg="mod">
          <ac:chgData name="Kümmerle, Markus" userId="edb588ad-b118-44cb-93b6-335b967c9009" providerId="ADAL" clId="{24B315E6-0C95-4856-97BC-357069CCFCD4}" dt="2022-07-13T11:54:24.404" v="250" actId="408"/>
          <ac:picMkLst>
            <pc:docMk/>
            <pc:sldMk cId="1078392102" sldId="476"/>
            <ac:picMk id="45" creationId="{BA4AB2BA-B416-4BBC-8423-24F69231661B}"/>
          </ac:picMkLst>
        </pc:picChg>
        <pc:picChg chg="mod">
          <ac:chgData name="Kümmerle, Markus" userId="edb588ad-b118-44cb-93b6-335b967c9009" providerId="ADAL" clId="{24B315E6-0C95-4856-97BC-357069CCFCD4}" dt="2022-07-13T11:54:24.404" v="250" actId="408"/>
          <ac:picMkLst>
            <pc:docMk/>
            <pc:sldMk cId="1078392102" sldId="476"/>
            <ac:picMk id="46" creationId="{1AC00ECE-283D-48BB-A90C-2FAE1DE74A97}"/>
          </ac:picMkLst>
        </pc:picChg>
        <pc:picChg chg="mod">
          <ac:chgData name="Kümmerle, Markus" userId="edb588ad-b118-44cb-93b6-335b967c9009" providerId="ADAL" clId="{24B315E6-0C95-4856-97BC-357069CCFCD4}" dt="2022-07-27T12:44:52.518" v="367" actId="12789"/>
          <ac:picMkLst>
            <pc:docMk/>
            <pc:sldMk cId="1078392102" sldId="476"/>
            <ac:picMk id="47" creationId="{9BA122E6-520A-4EEB-BB7E-A1FD8CA99C78}"/>
          </ac:picMkLst>
        </pc:picChg>
        <pc:picChg chg="mod">
          <ac:chgData name="Kümmerle, Markus" userId="edb588ad-b118-44cb-93b6-335b967c9009" providerId="ADAL" clId="{24B315E6-0C95-4856-97BC-357069CCFCD4}" dt="2022-07-27T12:44:52.518" v="367" actId="12789"/>
          <ac:picMkLst>
            <pc:docMk/>
            <pc:sldMk cId="1078392102" sldId="476"/>
            <ac:picMk id="48" creationId="{B19288B2-C708-4040-AF75-49394FC86A02}"/>
          </ac:picMkLst>
        </pc:picChg>
        <pc:picChg chg="mod">
          <ac:chgData name="Kümmerle, Markus" userId="edb588ad-b118-44cb-93b6-335b967c9009" providerId="ADAL" clId="{24B315E6-0C95-4856-97BC-357069CCFCD4}" dt="2022-07-27T12:47:29.433" v="510" actId="1038"/>
          <ac:picMkLst>
            <pc:docMk/>
            <pc:sldMk cId="1078392102" sldId="476"/>
            <ac:picMk id="49" creationId="{9F36EC92-AEDF-4D23-A905-00C7B7C6B194}"/>
          </ac:picMkLst>
        </pc:picChg>
        <pc:picChg chg="mod">
          <ac:chgData name="Kümmerle, Markus" userId="edb588ad-b118-44cb-93b6-335b967c9009" providerId="ADAL" clId="{24B315E6-0C95-4856-97BC-357069CCFCD4}" dt="2022-07-13T11:49:43.176" v="113" actId="1038"/>
          <ac:picMkLst>
            <pc:docMk/>
            <pc:sldMk cId="1078392102" sldId="476"/>
            <ac:picMk id="50" creationId="{0491DD10-E47D-4697-B76B-43536CA5B387}"/>
          </ac:picMkLst>
        </pc:picChg>
        <pc:picChg chg="mod">
          <ac:chgData name="Kümmerle, Markus" userId="edb588ad-b118-44cb-93b6-335b967c9009" providerId="ADAL" clId="{24B315E6-0C95-4856-97BC-357069CCFCD4}" dt="2022-07-13T11:49:38.390" v="94" actId="1038"/>
          <ac:picMkLst>
            <pc:docMk/>
            <pc:sldMk cId="1078392102" sldId="476"/>
            <ac:picMk id="51" creationId="{993657B1-74CC-4A1E-A041-F319E5065F51}"/>
          </ac:picMkLst>
        </pc:picChg>
        <pc:picChg chg="mod">
          <ac:chgData name="Kümmerle, Markus" userId="edb588ad-b118-44cb-93b6-335b967c9009" providerId="ADAL" clId="{24B315E6-0C95-4856-97BC-357069CCFCD4}" dt="2022-07-27T12:44:52.518" v="367" actId="12789"/>
          <ac:picMkLst>
            <pc:docMk/>
            <pc:sldMk cId="1078392102" sldId="476"/>
            <ac:picMk id="52" creationId="{8BF0111A-744C-4F25-8259-575938B47F05}"/>
          </ac:picMkLst>
        </pc:picChg>
        <pc:picChg chg="mod">
          <ac:chgData name="Kümmerle, Markus" userId="edb588ad-b118-44cb-93b6-335b967c9009" providerId="ADAL" clId="{24B315E6-0C95-4856-97BC-357069CCFCD4}" dt="2022-07-13T11:49:29.273" v="58" actId="1038"/>
          <ac:picMkLst>
            <pc:docMk/>
            <pc:sldMk cId="1078392102" sldId="476"/>
            <ac:picMk id="53" creationId="{F773404F-7085-42E8-84B3-80625B7A31CF}"/>
          </ac:picMkLst>
        </pc:picChg>
        <pc:picChg chg="mod">
          <ac:chgData name="Kümmerle, Markus" userId="edb588ad-b118-44cb-93b6-335b967c9009" providerId="ADAL" clId="{24B315E6-0C95-4856-97BC-357069CCFCD4}" dt="2022-07-13T11:49:14.879" v="29" actId="12789"/>
          <ac:picMkLst>
            <pc:docMk/>
            <pc:sldMk cId="1078392102" sldId="476"/>
            <ac:picMk id="54" creationId="{6677E182-5023-4DEC-82E1-C59BC0EF4E3E}"/>
          </ac:picMkLst>
        </pc:picChg>
        <pc:picChg chg="add del mod">
          <ac:chgData name="Kümmerle, Markus" userId="edb588ad-b118-44cb-93b6-335b967c9009" providerId="ADAL" clId="{24B315E6-0C95-4856-97BC-357069CCFCD4}" dt="2022-07-13T11:41:26.743" v="6" actId="21"/>
          <ac:picMkLst>
            <pc:docMk/>
            <pc:sldMk cId="1078392102" sldId="476"/>
            <ac:picMk id="55" creationId="{0F930687-5B12-4607-A12B-97BE97D3EDCF}"/>
          </ac:picMkLst>
        </pc:picChg>
        <pc:picChg chg="add mod">
          <ac:chgData name="Kümmerle, Markus" userId="edb588ad-b118-44cb-93b6-335b967c9009" providerId="ADAL" clId="{24B315E6-0C95-4856-97BC-357069CCFCD4}" dt="2022-07-27T12:47:16.795" v="474" actId="12789"/>
          <ac:picMkLst>
            <pc:docMk/>
            <pc:sldMk cId="1078392102" sldId="476"/>
            <ac:picMk id="55" creationId="{37F213E2-E7FA-47E1-AB99-62DD5CAD107C}"/>
          </ac:picMkLst>
        </pc:picChg>
        <pc:picChg chg="add mod">
          <ac:chgData name="Kümmerle, Markus" userId="edb588ad-b118-44cb-93b6-335b967c9009" providerId="ADAL" clId="{24B315E6-0C95-4856-97BC-357069CCFCD4}" dt="2022-07-27T12:47:25.002" v="495" actId="1038"/>
          <ac:picMkLst>
            <pc:docMk/>
            <pc:sldMk cId="1078392102" sldId="476"/>
            <ac:picMk id="56" creationId="{33143BD9-69CF-46DF-9959-357A92990F1C}"/>
          </ac:picMkLst>
        </pc:picChg>
        <pc:picChg chg="add del mod">
          <ac:chgData name="Kümmerle, Markus" userId="edb588ad-b118-44cb-93b6-335b967c9009" providerId="ADAL" clId="{24B315E6-0C95-4856-97BC-357069CCFCD4}" dt="2022-07-13T11:41:51.074" v="8" actId="478"/>
          <ac:picMkLst>
            <pc:docMk/>
            <pc:sldMk cId="1078392102" sldId="476"/>
            <ac:picMk id="56" creationId="{B1C4EE0C-49B0-4490-81FD-FCB583B82A56}"/>
          </ac:picMkLst>
        </pc:picChg>
        <pc:picChg chg="add mod">
          <ac:chgData name="Kümmerle, Markus" userId="edb588ad-b118-44cb-93b6-335b967c9009" providerId="ADAL" clId="{24B315E6-0C95-4856-97BC-357069CCFCD4}" dt="2022-07-27T12:47:16.795" v="474" actId="12789"/>
          <ac:picMkLst>
            <pc:docMk/>
            <pc:sldMk cId="1078392102" sldId="476"/>
            <ac:picMk id="57" creationId="{16D1BF50-6315-4765-BBAF-E887F958B33D}"/>
          </ac:picMkLst>
        </pc:picChg>
        <pc:picChg chg="add mod">
          <ac:chgData name="Kümmerle, Markus" userId="edb588ad-b118-44cb-93b6-335b967c9009" providerId="ADAL" clId="{24B315E6-0C95-4856-97BC-357069CCFCD4}" dt="2022-07-27T12:44:52.518" v="367" actId="12789"/>
          <ac:picMkLst>
            <pc:docMk/>
            <pc:sldMk cId="1078392102" sldId="476"/>
            <ac:picMk id="58" creationId="{4659AFE2-680A-4CB2-827A-FFD2AD439B23}"/>
          </ac:picMkLst>
        </pc:picChg>
        <pc:picChg chg="add mod">
          <ac:chgData name="Kümmerle, Markus" userId="edb588ad-b118-44cb-93b6-335b967c9009" providerId="ADAL" clId="{24B315E6-0C95-4856-97BC-357069CCFCD4}" dt="2022-07-13T11:54:24.404" v="250" actId="408"/>
          <ac:picMkLst>
            <pc:docMk/>
            <pc:sldMk cId="1078392102" sldId="476"/>
            <ac:picMk id="59" creationId="{089C82E4-78AD-4275-B1B1-AA0A5CA49DAD}"/>
          </ac:picMkLst>
        </pc:picChg>
        <pc:picChg chg="add mod">
          <ac:chgData name="Kümmerle, Markus" userId="edb588ad-b118-44cb-93b6-335b967c9009" providerId="ADAL" clId="{24B315E6-0C95-4856-97BC-357069CCFCD4}" dt="2022-07-13T11:55:34.165" v="259" actId="12789"/>
          <ac:picMkLst>
            <pc:docMk/>
            <pc:sldMk cId="1078392102" sldId="476"/>
            <ac:picMk id="60" creationId="{E9B8CEF0-F6AF-49F4-B63D-6B7A61B9B85F}"/>
          </ac:picMkLst>
        </pc:picChg>
      </pc:sldChg>
    </pc:docChg>
  </pc:docChgLst>
  <pc:docChgLst>
    <pc:chgData name="Kümmerle, Markus" userId="edb588ad-b118-44cb-93b6-335b967c9009" providerId="ADAL" clId="{EFD2F1D6-2692-4CBC-838C-9527B4C2F09D}"/>
    <pc:docChg chg="modSld">
      <pc:chgData name="Kümmerle, Markus" userId="edb588ad-b118-44cb-93b6-335b967c9009" providerId="ADAL" clId="{EFD2F1D6-2692-4CBC-838C-9527B4C2F09D}" dt="2022-06-08T12:32:28.350" v="104" actId="20577"/>
      <pc:docMkLst>
        <pc:docMk/>
      </pc:docMkLst>
      <pc:sldChg chg="addSp modSp mod">
        <pc:chgData name="Kümmerle, Markus" userId="edb588ad-b118-44cb-93b6-335b967c9009" providerId="ADAL" clId="{EFD2F1D6-2692-4CBC-838C-9527B4C2F09D}" dt="2022-06-08T12:32:28.350" v="104" actId="20577"/>
        <pc:sldMkLst>
          <pc:docMk/>
          <pc:sldMk cId="1078392102" sldId="476"/>
        </pc:sldMkLst>
        <pc:spChg chg="mod">
          <ac:chgData name="Kümmerle, Markus" userId="edb588ad-b118-44cb-93b6-335b967c9009" providerId="ADAL" clId="{EFD2F1D6-2692-4CBC-838C-9527B4C2F09D}" dt="2022-06-08T12:32:28.350" v="104" actId="20577"/>
          <ac:spMkLst>
            <pc:docMk/>
            <pc:sldMk cId="1078392102" sldId="476"/>
            <ac:spMk id="2" creationId="{CD5275E9-6057-4486-B63F-567ED92B7275}"/>
          </ac:spMkLst>
        </pc:spChg>
        <pc:picChg chg="mod">
          <ac:chgData name="Kümmerle, Markus" userId="edb588ad-b118-44cb-93b6-335b967c9009" providerId="ADAL" clId="{EFD2F1D6-2692-4CBC-838C-9527B4C2F09D}" dt="2022-06-08T12:08:15.427" v="2" actId="408"/>
          <ac:picMkLst>
            <pc:docMk/>
            <pc:sldMk cId="1078392102" sldId="476"/>
            <ac:picMk id="5" creationId="{2F5A3DE1-64B6-4EDF-8581-AC4866695EFC}"/>
          </ac:picMkLst>
        </pc:picChg>
        <pc:picChg chg="mod">
          <ac:chgData name="Kümmerle, Markus" userId="edb588ad-b118-44cb-93b6-335b967c9009" providerId="ADAL" clId="{EFD2F1D6-2692-4CBC-838C-9527B4C2F09D}" dt="2022-06-08T12:29:57.665" v="70" actId="1035"/>
          <ac:picMkLst>
            <pc:docMk/>
            <pc:sldMk cId="1078392102" sldId="476"/>
            <ac:picMk id="6" creationId="{0FF0977A-195B-4666-81D1-169F6FA80357}"/>
          </ac:picMkLst>
        </pc:picChg>
        <pc:picChg chg="mod">
          <ac:chgData name="Kümmerle, Markus" userId="edb588ad-b118-44cb-93b6-335b967c9009" providerId="ADAL" clId="{EFD2F1D6-2692-4CBC-838C-9527B4C2F09D}" dt="2022-06-08T12:29:57.665" v="70" actId="1035"/>
          <ac:picMkLst>
            <pc:docMk/>
            <pc:sldMk cId="1078392102" sldId="476"/>
            <ac:picMk id="27" creationId="{030DB03A-0895-4112-8649-533038B3969B}"/>
          </ac:picMkLst>
        </pc:picChg>
        <pc:picChg chg="mod">
          <ac:chgData name="Kümmerle, Markus" userId="edb588ad-b118-44cb-93b6-335b967c9009" providerId="ADAL" clId="{EFD2F1D6-2692-4CBC-838C-9527B4C2F09D}" dt="2022-06-08T12:08:15.427" v="2" actId="408"/>
          <ac:picMkLst>
            <pc:docMk/>
            <pc:sldMk cId="1078392102" sldId="476"/>
            <ac:picMk id="28" creationId="{8B276BBC-836F-405C-9B33-8C9BF24C2E9F}"/>
          </ac:picMkLst>
        </pc:picChg>
        <pc:picChg chg="mod">
          <ac:chgData name="Kümmerle, Markus" userId="edb588ad-b118-44cb-93b6-335b967c9009" providerId="ADAL" clId="{EFD2F1D6-2692-4CBC-838C-9527B4C2F09D}" dt="2022-06-08T12:29:57.665" v="70" actId="1035"/>
          <ac:picMkLst>
            <pc:docMk/>
            <pc:sldMk cId="1078392102" sldId="476"/>
            <ac:picMk id="30" creationId="{61C595F0-9A4D-48E4-B3A2-6653BB86E25F}"/>
          </ac:picMkLst>
        </pc:picChg>
        <pc:picChg chg="mod">
          <ac:chgData name="Kümmerle, Markus" userId="edb588ad-b118-44cb-93b6-335b967c9009" providerId="ADAL" clId="{EFD2F1D6-2692-4CBC-838C-9527B4C2F09D}" dt="2022-06-08T12:29:57.665" v="70" actId="1035"/>
          <ac:picMkLst>
            <pc:docMk/>
            <pc:sldMk cId="1078392102" sldId="476"/>
            <ac:picMk id="32" creationId="{16A901F4-0D14-4D96-B942-5CC14F12C906}"/>
          </ac:picMkLst>
        </pc:picChg>
        <pc:picChg chg="mod">
          <ac:chgData name="Kümmerle, Markus" userId="edb588ad-b118-44cb-93b6-335b967c9009" providerId="ADAL" clId="{EFD2F1D6-2692-4CBC-838C-9527B4C2F09D}" dt="2022-06-08T12:29:57.665" v="70" actId="1035"/>
          <ac:picMkLst>
            <pc:docMk/>
            <pc:sldMk cId="1078392102" sldId="476"/>
            <ac:picMk id="33" creationId="{486EB116-62CB-4834-9944-24A1A0456211}"/>
          </ac:picMkLst>
        </pc:picChg>
        <pc:picChg chg="mod">
          <ac:chgData name="Kümmerle, Markus" userId="edb588ad-b118-44cb-93b6-335b967c9009" providerId="ADAL" clId="{EFD2F1D6-2692-4CBC-838C-9527B4C2F09D}" dt="2022-06-08T12:29:57.665" v="70" actId="1035"/>
          <ac:picMkLst>
            <pc:docMk/>
            <pc:sldMk cId="1078392102" sldId="476"/>
            <ac:picMk id="34" creationId="{DCB7F2B5-189B-4BA7-99C8-9E4F3740C3BA}"/>
          </ac:picMkLst>
        </pc:picChg>
        <pc:picChg chg="mod">
          <ac:chgData name="Kümmerle, Markus" userId="edb588ad-b118-44cb-93b6-335b967c9009" providerId="ADAL" clId="{EFD2F1D6-2692-4CBC-838C-9527B4C2F09D}" dt="2022-06-08T12:32:02.132" v="85" actId="1038"/>
          <ac:picMkLst>
            <pc:docMk/>
            <pc:sldMk cId="1078392102" sldId="476"/>
            <ac:picMk id="36" creationId="{DBAD3A9A-2A63-437C-B025-FE1C8BE8FFA3}"/>
          </ac:picMkLst>
        </pc:picChg>
        <pc:picChg chg="mod">
          <ac:chgData name="Kümmerle, Markus" userId="edb588ad-b118-44cb-93b6-335b967c9009" providerId="ADAL" clId="{EFD2F1D6-2692-4CBC-838C-9527B4C2F09D}" dt="2022-06-08T12:29:57.665" v="70" actId="1035"/>
          <ac:picMkLst>
            <pc:docMk/>
            <pc:sldMk cId="1078392102" sldId="476"/>
            <ac:picMk id="37" creationId="{A8CBB58E-56D5-4A2C-AAE1-C8B9F0D4E0E4}"/>
          </ac:picMkLst>
        </pc:picChg>
        <pc:picChg chg="mod">
          <ac:chgData name="Kümmerle, Markus" userId="edb588ad-b118-44cb-93b6-335b967c9009" providerId="ADAL" clId="{EFD2F1D6-2692-4CBC-838C-9527B4C2F09D}" dt="2022-06-08T12:32:06.616" v="97" actId="1038"/>
          <ac:picMkLst>
            <pc:docMk/>
            <pc:sldMk cId="1078392102" sldId="476"/>
            <ac:picMk id="38" creationId="{06527CBD-70B8-40FB-8885-0CB8742CD665}"/>
          </ac:picMkLst>
        </pc:picChg>
        <pc:picChg chg="mod">
          <ac:chgData name="Kümmerle, Markus" userId="edb588ad-b118-44cb-93b6-335b967c9009" providerId="ADAL" clId="{EFD2F1D6-2692-4CBC-838C-9527B4C2F09D}" dt="2022-06-08T12:29:57.665" v="70" actId="1035"/>
          <ac:picMkLst>
            <pc:docMk/>
            <pc:sldMk cId="1078392102" sldId="476"/>
            <ac:picMk id="39" creationId="{086B781B-9E16-4A8C-A2EA-DE2643B8D61D}"/>
          </ac:picMkLst>
        </pc:picChg>
        <pc:picChg chg="mod">
          <ac:chgData name="Kümmerle, Markus" userId="edb588ad-b118-44cb-93b6-335b967c9009" providerId="ADAL" clId="{EFD2F1D6-2692-4CBC-838C-9527B4C2F09D}" dt="2022-06-08T12:29:57.665" v="70" actId="1035"/>
          <ac:picMkLst>
            <pc:docMk/>
            <pc:sldMk cId="1078392102" sldId="476"/>
            <ac:picMk id="44" creationId="{329AD4BF-4028-44EA-8861-1DC1066F5473}"/>
          </ac:picMkLst>
        </pc:picChg>
        <pc:picChg chg="mod">
          <ac:chgData name="Kümmerle, Markus" userId="edb588ad-b118-44cb-93b6-335b967c9009" providerId="ADAL" clId="{EFD2F1D6-2692-4CBC-838C-9527B4C2F09D}" dt="2022-06-08T12:08:15.427" v="2" actId="408"/>
          <ac:picMkLst>
            <pc:docMk/>
            <pc:sldMk cId="1078392102" sldId="476"/>
            <ac:picMk id="45" creationId="{BA4AB2BA-B416-4BBC-8423-24F69231661B}"/>
          </ac:picMkLst>
        </pc:picChg>
        <pc:picChg chg="mod">
          <ac:chgData name="Kümmerle, Markus" userId="edb588ad-b118-44cb-93b6-335b967c9009" providerId="ADAL" clId="{EFD2F1D6-2692-4CBC-838C-9527B4C2F09D}" dt="2022-06-08T12:08:15.427" v="2" actId="408"/>
          <ac:picMkLst>
            <pc:docMk/>
            <pc:sldMk cId="1078392102" sldId="476"/>
            <ac:picMk id="46" creationId="{1AC00ECE-283D-48BB-A90C-2FAE1DE74A97}"/>
          </ac:picMkLst>
        </pc:picChg>
        <pc:picChg chg="mod">
          <ac:chgData name="Kümmerle, Markus" userId="edb588ad-b118-44cb-93b6-335b967c9009" providerId="ADAL" clId="{EFD2F1D6-2692-4CBC-838C-9527B4C2F09D}" dt="2022-06-08T12:29:57.665" v="70" actId="1035"/>
          <ac:picMkLst>
            <pc:docMk/>
            <pc:sldMk cId="1078392102" sldId="476"/>
            <ac:picMk id="47" creationId="{9BA122E6-520A-4EEB-BB7E-A1FD8CA99C78}"/>
          </ac:picMkLst>
        </pc:picChg>
        <pc:picChg chg="mod">
          <ac:chgData name="Kümmerle, Markus" userId="edb588ad-b118-44cb-93b6-335b967c9009" providerId="ADAL" clId="{EFD2F1D6-2692-4CBC-838C-9527B4C2F09D}" dt="2022-06-08T12:29:57.665" v="70" actId="1035"/>
          <ac:picMkLst>
            <pc:docMk/>
            <pc:sldMk cId="1078392102" sldId="476"/>
            <ac:picMk id="48" creationId="{B19288B2-C708-4040-AF75-49394FC86A02}"/>
          </ac:picMkLst>
        </pc:picChg>
        <pc:picChg chg="mod">
          <ac:chgData name="Kümmerle, Markus" userId="edb588ad-b118-44cb-93b6-335b967c9009" providerId="ADAL" clId="{EFD2F1D6-2692-4CBC-838C-9527B4C2F09D}" dt="2022-06-08T12:29:57.665" v="70" actId="1035"/>
          <ac:picMkLst>
            <pc:docMk/>
            <pc:sldMk cId="1078392102" sldId="476"/>
            <ac:picMk id="49" creationId="{9F36EC92-AEDF-4D23-A905-00C7B7C6B194}"/>
          </ac:picMkLst>
        </pc:picChg>
        <pc:picChg chg="mod">
          <ac:chgData name="Kümmerle, Markus" userId="edb588ad-b118-44cb-93b6-335b967c9009" providerId="ADAL" clId="{EFD2F1D6-2692-4CBC-838C-9527B4C2F09D}" dt="2022-06-08T12:29:57.665" v="70" actId="1035"/>
          <ac:picMkLst>
            <pc:docMk/>
            <pc:sldMk cId="1078392102" sldId="476"/>
            <ac:picMk id="50" creationId="{0491DD10-E47D-4697-B76B-43536CA5B387}"/>
          </ac:picMkLst>
        </pc:picChg>
        <pc:picChg chg="mod">
          <ac:chgData name="Kümmerle, Markus" userId="edb588ad-b118-44cb-93b6-335b967c9009" providerId="ADAL" clId="{EFD2F1D6-2692-4CBC-838C-9527B4C2F09D}" dt="2022-06-08T12:29:57.665" v="70" actId="1035"/>
          <ac:picMkLst>
            <pc:docMk/>
            <pc:sldMk cId="1078392102" sldId="476"/>
            <ac:picMk id="51" creationId="{993657B1-74CC-4A1E-A041-F319E5065F51}"/>
          </ac:picMkLst>
        </pc:picChg>
        <pc:picChg chg="add mod">
          <ac:chgData name="Kümmerle, Markus" userId="edb588ad-b118-44cb-93b6-335b967c9009" providerId="ADAL" clId="{EFD2F1D6-2692-4CBC-838C-9527B4C2F09D}" dt="2022-06-08T12:29:57.665" v="70" actId="1035"/>
          <ac:picMkLst>
            <pc:docMk/>
            <pc:sldMk cId="1078392102" sldId="476"/>
            <ac:picMk id="52" creationId="{8BF0111A-744C-4F25-8259-575938B47F05}"/>
          </ac:picMkLst>
        </pc:picChg>
        <pc:picChg chg="add mod">
          <ac:chgData name="Kümmerle, Markus" userId="edb588ad-b118-44cb-93b6-335b967c9009" providerId="ADAL" clId="{EFD2F1D6-2692-4CBC-838C-9527B4C2F09D}" dt="2022-06-08T12:29:57.665" v="70" actId="1035"/>
          <ac:picMkLst>
            <pc:docMk/>
            <pc:sldMk cId="1078392102" sldId="476"/>
            <ac:picMk id="53" creationId="{F773404F-7085-42E8-84B3-80625B7A31CF}"/>
          </ac:picMkLst>
        </pc:picChg>
        <pc:picChg chg="add mod">
          <ac:chgData name="Kümmerle, Markus" userId="edb588ad-b118-44cb-93b6-335b967c9009" providerId="ADAL" clId="{EFD2F1D6-2692-4CBC-838C-9527B4C2F09D}" dt="2022-06-08T12:29:57.665" v="70" actId="1035"/>
          <ac:picMkLst>
            <pc:docMk/>
            <pc:sldMk cId="1078392102" sldId="476"/>
            <ac:picMk id="54" creationId="{6677E182-5023-4DEC-82E1-C59BC0EF4E3E}"/>
          </ac:picMkLst>
        </pc:picChg>
      </pc:sldChg>
    </pc:docChg>
  </pc:docChgLst>
  <pc:docChgLst>
    <pc:chgData name="Kümmerle, Markus" userId="edb588ad-b118-44cb-93b6-335b967c9009" providerId="ADAL" clId="{4F101A73-19A6-4031-B459-760B72B22C41}"/>
    <pc:docChg chg="custSel modSld">
      <pc:chgData name="Kümmerle, Markus" userId="edb588ad-b118-44cb-93b6-335b967c9009" providerId="ADAL" clId="{4F101A73-19A6-4031-B459-760B72B22C41}" dt="2022-05-11T08:47:22.280" v="100" actId="408"/>
      <pc:docMkLst>
        <pc:docMk/>
      </pc:docMkLst>
      <pc:sldChg chg="addSp delSp modSp mod">
        <pc:chgData name="Kümmerle, Markus" userId="edb588ad-b118-44cb-93b6-335b967c9009" providerId="ADAL" clId="{4F101A73-19A6-4031-B459-760B72B22C41}" dt="2022-05-11T08:47:22.280" v="100" actId="408"/>
        <pc:sldMkLst>
          <pc:docMk/>
          <pc:sldMk cId="1078392102" sldId="476"/>
        </pc:sldMkLst>
        <pc:spChg chg="mod">
          <ac:chgData name="Kümmerle, Markus" userId="edb588ad-b118-44cb-93b6-335b967c9009" providerId="ADAL" clId="{4F101A73-19A6-4031-B459-760B72B22C41}" dt="2022-05-10T08:58:27.518" v="98" actId="20577"/>
          <ac:spMkLst>
            <pc:docMk/>
            <pc:sldMk cId="1078392102" sldId="476"/>
            <ac:spMk id="2" creationId="{CD5275E9-6057-4486-B63F-567ED92B7275}"/>
          </ac:spMkLst>
        </pc:spChg>
        <pc:picChg chg="mod">
          <ac:chgData name="Kümmerle, Markus" userId="edb588ad-b118-44cb-93b6-335b967c9009" providerId="ADAL" clId="{4F101A73-19A6-4031-B459-760B72B22C41}" dt="2022-05-11T08:47:22.280" v="100" actId="408"/>
          <ac:picMkLst>
            <pc:docMk/>
            <pc:sldMk cId="1078392102" sldId="476"/>
            <ac:picMk id="6" creationId="{0FF0977A-195B-4666-81D1-169F6FA80357}"/>
          </ac:picMkLst>
        </pc:picChg>
        <pc:picChg chg="mod">
          <ac:chgData name="Kümmerle, Markus" userId="edb588ad-b118-44cb-93b6-335b967c9009" providerId="ADAL" clId="{4F101A73-19A6-4031-B459-760B72B22C41}" dt="2022-05-11T08:47:22.280" v="100" actId="408"/>
          <ac:picMkLst>
            <pc:docMk/>
            <pc:sldMk cId="1078392102" sldId="476"/>
            <ac:picMk id="27" creationId="{030DB03A-0895-4112-8649-533038B3969B}"/>
          </ac:picMkLst>
        </pc:picChg>
        <pc:picChg chg="mod">
          <ac:chgData name="Kümmerle, Markus" userId="edb588ad-b118-44cb-93b6-335b967c9009" providerId="ADAL" clId="{4F101A73-19A6-4031-B459-760B72B22C41}" dt="2022-05-10T08:58:04.079" v="76" actId="1038"/>
          <ac:picMkLst>
            <pc:docMk/>
            <pc:sldMk cId="1078392102" sldId="476"/>
            <ac:picMk id="32" creationId="{16A901F4-0D14-4D96-B942-5CC14F12C906}"/>
          </ac:picMkLst>
        </pc:picChg>
        <pc:picChg chg="mod">
          <ac:chgData name="Kümmerle, Markus" userId="edb588ad-b118-44cb-93b6-335b967c9009" providerId="ADAL" clId="{4F101A73-19A6-4031-B459-760B72B22C41}" dt="2022-05-10T08:57:41.627" v="16" actId="1036"/>
          <ac:picMkLst>
            <pc:docMk/>
            <pc:sldMk cId="1078392102" sldId="476"/>
            <ac:picMk id="34" creationId="{DCB7F2B5-189B-4BA7-99C8-9E4F3740C3BA}"/>
          </ac:picMkLst>
        </pc:picChg>
        <pc:picChg chg="del">
          <ac:chgData name="Kümmerle, Markus" userId="edb588ad-b118-44cb-93b6-335b967c9009" providerId="ADAL" clId="{4F101A73-19A6-4031-B459-760B72B22C41}" dt="2022-05-11T08:47:05.104" v="99" actId="478"/>
          <ac:picMkLst>
            <pc:docMk/>
            <pc:sldMk cId="1078392102" sldId="476"/>
            <ac:picMk id="35" creationId="{85BC8D03-18D8-4D87-B992-FC738ED9FEFC}"/>
          </ac:picMkLst>
        </pc:picChg>
        <pc:picChg chg="mod">
          <ac:chgData name="Kümmerle, Markus" userId="edb588ad-b118-44cb-93b6-335b967c9009" providerId="ADAL" clId="{4F101A73-19A6-4031-B459-760B72B22C41}" dt="2022-05-10T08:57:56.143" v="41" actId="1037"/>
          <ac:picMkLst>
            <pc:docMk/>
            <pc:sldMk cId="1078392102" sldId="476"/>
            <ac:picMk id="37" creationId="{A8CBB58E-56D5-4A2C-AAE1-C8B9F0D4E0E4}"/>
          </ac:picMkLst>
        </pc:picChg>
        <pc:picChg chg="mod">
          <ac:chgData name="Kümmerle, Markus" userId="edb588ad-b118-44cb-93b6-335b967c9009" providerId="ADAL" clId="{4F101A73-19A6-4031-B459-760B72B22C41}" dt="2022-05-10T08:57:41.627" v="16" actId="1036"/>
          <ac:picMkLst>
            <pc:docMk/>
            <pc:sldMk cId="1078392102" sldId="476"/>
            <ac:picMk id="44" creationId="{329AD4BF-4028-44EA-8861-1DC1066F5473}"/>
          </ac:picMkLst>
        </pc:picChg>
        <pc:picChg chg="mod">
          <ac:chgData name="Kümmerle, Markus" userId="edb588ad-b118-44cb-93b6-335b967c9009" providerId="ADAL" clId="{4F101A73-19A6-4031-B459-760B72B22C41}" dt="2022-05-11T08:47:22.280" v="100" actId="408"/>
          <ac:picMkLst>
            <pc:docMk/>
            <pc:sldMk cId="1078392102" sldId="476"/>
            <ac:picMk id="45" creationId="{BA4AB2BA-B416-4BBC-8423-24F69231661B}"/>
          </ac:picMkLst>
        </pc:picChg>
        <pc:picChg chg="mod">
          <ac:chgData name="Kümmerle, Markus" userId="edb588ad-b118-44cb-93b6-335b967c9009" providerId="ADAL" clId="{4F101A73-19A6-4031-B459-760B72B22C41}" dt="2022-05-11T08:47:22.280" v="100" actId="408"/>
          <ac:picMkLst>
            <pc:docMk/>
            <pc:sldMk cId="1078392102" sldId="476"/>
            <ac:picMk id="47" creationId="{9BA122E6-520A-4EEB-BB7E-A1FD8CA99C78}"/>
          </ac:picMkLst>
        </pc:picChg>
        <pc:picChg chg="mod">
          <ac:chgData name="Kümmerle, Markus" userId="edb588ad-b118-44cb-93b6-335b967c9009" providerId="ADAL" clId="{4F101A73-19A6-4031-B459-760B72B22C41}" dt="2022-05-10T08:57:41.627" v="16" actId="1036"/>
          <ac:picMkLst>
            <pc:docMk/>
            <pc:sldMk cId="1078392102" sldId="476"/>
            <ac:picMk id="50" creationId="{0491DD10-E47D-4697-B76B-43536CA5B387}"/>
          </ac:picMkLst>
        </pc:picChg>
        <pc:picChg chg="add mod">
          <ac:chgData name="Kümmerle, Markus" userId="edb588ad-b118-44cb-93b6-335b967c9009" providerId="ADAL" clId="{4F101A73-19A6-4031-B459-760B72B22C41}" dt="2022-05-10T08:58:09.027" v="93" actId="1038"/>
          <ac:picMkLst>
            <pc:docMk/>
            <pc:sldMk cId="1078392102" sldId="476"/>
            <ac:picMk id="51" creationId="{993657B1-74CC-4A1E-A041-F319E5065F51}"/>
          </ac:picMkLst>
        </pc:picChg>
      </pc:sldChg>
    </pc:docChg>
  </pc:docChgLst>
  <pc:docChgLst>
    <pc:chgData name="Rader, Nathan" userId="7244b1dd-4610-4b97-aeb0-d62ce9ae169d" providerId="ADAL" clId="{0DD16920-A2DB-7442-8ADF-03B48CD20D53}"/>
    <pc:docChg chg="">
      <pc:chgData name="Rader, Nathan" userId="7244b1dd-4610-4b97-aeb0-d62ce9ae169d" providerId="ADAL" clId="{0DD16920-A2DB-7442-8ADF-03B48CD20D53}" dt="2022-02-11T14:18:16.408" v="11" actId="2696"/>
      <pc:docMkLst>
        <pc:docMk/>
      </pc:docMkLst>
      <pc:sldMasterChg chg="delSldLayout">
        <pc:chgData name="Rader, Nathan" userId="7244b1dd-4610-4b97-aeb0-d62ce9ae169d" providerId="ADAL" clId="{0DD16920-A2DB-7442-8ADF-03B48CD20D53}" dt="2022-02-11T14:18:16.408" v="11" actId="2696"/>
        <pc:sldMasterMkLst>
          <pc:docMk/>
          <pc:sldMasterMk cId="792883523" sldId="2147483648"/>
        </pc:sldMasterMkLst>
        <pc:sldLayoutChg chg="del">
          <pc:chgData name="Rader, Nathan" userId="7244b1dd-4610-4b97-aeb0-d62ce9ae169d" providerId="ADAL" clId="{0DD16920-A2DB-7442-8ADF-03B48CD20D53}" dt="2022-02-11T14:18:16.408" v="11" actId="2696"/>
          <pc:sldLayoutMkLst>
            <pc:docMk/>
            <pc:sldMasterMk cId="792883523" sldId="2147483648"/>
            <pc:sldLayoutMk cId="3611655355" sldId="2147483650"/>
          </pc:sldLayoutMkLst>
        </pc:sldLayoutChg>
        <pc:sldLayoutChg chg="del">
          <pc:chgData name="Rader, Nathan" userId="7244b1dd-4610-4b97-aeb0-d62ce9ae169d" providerId="ADAL" clId="{0DD16920-A2DB-7442-8ADF-03B48CD20D53}" dt="2022-02-11T14:18:14.649" v="10" actId="2696"/>
          <pc:sldLayoutMkLst>
            <pc:docMk/>
            <pc:sldMasterMk cId="792883523" sldId="2147483648"/>
            <pc:sldLayoutMk cId="3519797754" sldId="2147483651"/>
          </pc:sldLayoutMkLst>
        </pc:sldLayoutChg>
        <pc:sldLayoutChg chg="del">
          <pc:chgData name="Rader, Nathan" userId="7244b1dd-4610-4b97-aeb0-d62ce9ae169d" providerId="ADAL" clId="{0DD16920-A2DB-7442-8ADF-03B48CD20D53}" dt="2022-02-11T14:18:13.119" v="9" actId="2696"/>
          <pc:sldLayoutMkLst>
            <pc:docMk/>
            <pc:sldMasterMk cId="792883523" sldId="2147483648"/>
            <pc:sldLayoutMk cId="3171617450" sldId="2147483652"/>
          </pc:sldLayoutMkLst>
        </pc:sldLayoutChg>
        <pc:sldLayoutChg chg="del">
          <pc:chgData name="Rader, Nathan" userId="7244b1dd-4610-4b97-aeb0-d62ce9ae169d" providerId="ADAL" clId="{0DD16920-A2DB-7442-8ADF-03B48CD20D53}" dt="2022-02-11T14:17:59.424" v="4" actId="2696"/>
          <pc:sldLayoutMkLst>
            <pc:docMk/>
            <pc:sldMasterMk cId="792883523" sldId="2147483648"/>
            <pc:sldLayoutMk cId="2967300306" sldId="2147483653"/>
          </pc:sldLayoutMkLst>
        </pc:sldLayoutChg>
        <pc:sldLayoutChg chg="del">
          <pc:chgData name="Rader, Nathan" userId="7244b1dd-4610-4b97-aeb0-d62ce9ae169d" providerId="ADAL" clId="{0DD16920-A2DB-7442-8ADF-03B48CD20D53}" dt="2022-02-11T14:18:09.747" v="8" actId="2696"/>
          <pc:sldLayoutMkLst>
            <pc:docMk/>
            <pc:sldMasterMk cId="792883523" sldId="2147483648"/>
            <pc:sldLayoutMk cId="2394391421" sldId="2147483659"/>
          </pc:sldLayoutMkLst>
        </pc:sldLayoutChg>
        <pc:sldLayoutChg chg="del">
          <pc:chgData name="Rader, Nathan" userId="7244b1dd-4610-4b97-aeb0-d62ce9ae169d" providerId="ADAL" clId="{0DD16920-A2DB-7442-8ADF-03B48CD20D53}" dt="2022-02-11T14:18:08.197" v="7" actId="2696"/>
          <pc:sldLayoutMkLst>
            <pc:docMk/>
            <pc:sldMasterMk cId="792883523" sldId="2147483648"/>
            <pc:sldLayoutMk cId="3273949510" sldId="2147483660"/>
          </pc:sldLayoutMkLst>
        </pc:sldLayoutChg>
        <pc:sldLayoutChg chg="del">
          <pc:chgData name="Rader, Nathan" userId="7244b1dd-4610-4b97-aeb0-d62ce9ae169d" providerId="ADAL" clId="{0DD16920-A2DB-7442-8ADF-03B48CD20D53}" dt="2022-02-11T14:18:06.513" v="6" actId="2696"/>
          <pc:sldLayoutMkLst>
            <pc:docMk/>
            <pc:sldMasterMk cId="792883523" sldId="2147483648"/>
            <pc:sldLayoutMk cId="2923560172" sldId="2147483661"/>
          </pc:sldLayoutMkLst>
        </pc:sldLayoutChg>
        <pc:sldLayoutChg chg="del">
          <pc:chgData name="Rader, Nathan" userId="7244b1dd-4610-4b97-aeb0-d62ce9ae169d" providerId="ADAL" clId="{0DD16920-A2DB-7442-8ADF-03B48CD20D53}" dt="2022-02-11T14:18:00.462" v="5" actId="2696"/>
          <pc:sldLayoutMkLst>
            <pc:docMk/>
            <pc:sldMasterMk cId="792883523" sldId="2147483648"/>
            <pc:sldLayoutMk cId="47689872" sldId="2147483663"/>
          </pc:sldLayoutMkLst>
        </pc:sldLayoutChg>
        <pc:sldLayoutChg chg="del">
          <pc:chgData name="Rader, Nathan" userId="7244b1dd-4610-4b97-aeb0-d62ce9ae169d" providerId="ADAL" clId="{0DD16920-A2DB-7442-8ADF-03B48CD20D53}" dt="2022-02-11T14:17:58.666" v="3" actId="2696"/>
          <pc:sldLayoutMkLst>
            <pc:docMk/>
            <pc:sldMasterMk cId="792883523" sldId="2147483648"/>
            <pc:sldLayoutMk cId="2884250309" sldId="2147483664"/>
          </pc:sldLayoutMkLst>
        </pc:sldLayoutChg>
        <pc:sldLayoutChg chg="del">
          <pc:chgData name="Rader, Nathan" userId="7244b1dd-4610-4b97-aeb0-d62ce9ae169d" providerId="ADAL" clId="{0DD16920-A2DB-7442-8ADF-03B48CD20D53}" dt="2022-02-11T14:17:57.797" v="2" actId="2696"/>
          <pc:sldLayoutMkLst>
            <pc:docMk/>
            <pc:sldMasterMk cId="792883523" sldId="2147483648"/>
            <pc:sldLayoutMk cId="1287174251" sldId="2147483665"/>
          </pc:sldLayoutMkLst>
        </pc:sldLayoutChg>
        <pc:sldLayoutChg chg="del">
          <pc:chgData name="Rader, Nathan" userId="7244b1dd-4610-4b97-aeb0-d62ce9ae169d" providerId="ADAL" clId="{0DD16920-A2DB-7442-8ADF-03B48CD20D53}" dt="2022-02-11T14:17:56.474" v="1" actId="2696"/>
          <pc:sldLayoutMkLst>
            <pc:docMk/>
            <pc:sldMasterMk cId="792883523" sldId="2147483648"/>
            <pc:sldLayoutMk cId="1378677934" sldId="2147483666"/>
          </pc:sldLayoutMkLst>
        </pc:sldLayoutChg>
        <pc:sldLayoutChg chg="del">
          <pc:chgData name="Rader, Nathan" userId="7244b1dd-4610-4b97-aeb0-d62ce9ae169d" providerId="ADAL" clId="{0DD16920-A2DB-7442-8ADF-03B48CD20D53}" dt="2022-02-11T14:17:55.123" v="0" actId="2696"/>
          <pc:sldLayoutMkLst>
            <pc:docMk/>
            <pc:sldMasterMk cId="792883523" sldId="2147483648"/>
            <pc:sldLayoutMk cId="891223727" sldId="214748366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3" y="0"/>
            <a:ext cx="3078426" cy="511731"/>
          </a:xfrm>
          <a:prstGeom prst="rect">
            <a:avLst/>
          </a:prstGeom>
        </p:spPr>
        <p:txBody>
          <a:bodyPr vert="horz" lIns="94849" tIns="47424" rIns="94849" bIns="47424" rtlCol="0"/>
          <a:lstStyle>
            <a:lvl1pPr algn="l">
              <a:defRPr sz="1200"/>
            </a:lvl1pPr>
          </a:lstStyle>
          <a:p>
            <a:endParaRPr lang="de-DE"/>
          </a:p>
        </p:txBody>
      </p:sp>
      <p:sp>
        <p:nvSpPr>
          <p:cNvPr id="3" name="Datumsplatzhalter 2"/>
          <p:cNvSpPr>
            <a:spLocks noGrp="1"/>
          </p:cNvSpPr>
          <p:nvPr>
            <p:ph type="dt" idx="1"/>
          </p:nvPr>
        </p:nvSpPr>
        <p:spPr>
          <a:xfrm>
            <a:off x="4023994" y="0"/>
            <a:ext cx="3078426" cy="511731"/>
          </a:xfrm>
          <a:prstGeom prst="rect">
            <a:avLst/>
          </a:prstGeom>
        </p:spPr>
        <p:txBody>
          <a:bodyPr vert="horz" lIns="94849" tIns="47424" rIns="94849" bIns="47424" rtlCol="0"/>
          <a:lstStyle>
            <a:lvl1pPr algn="r">
              <a:defRPr sz="1200"/>
            </a:lvl1pPr>
          </a:lstStyle>
          <a:p>
            <a:fld id="{9847C1C0-7CF7-4E43-8415-72BC7E37BCB3}" type="datetimeFigureOut">
              <a:rPr lang="de-DE" smtClean="0"/>
              <a:pPr/>
              <a:t>14.01.2023</a:t>
            </a:fld>
            <a:endParaRPr lang="de-DE"/>
          </a:p>
        </p:txBody>
      </p:sp>
      <p:sp>
        <p:nvSpPr>
          <p:cNvPr id="4" name="Folienbildplatzhalter 3"/>
          <p:cNvSpPr>
            <a:spLocks noGrp="1" noRot="1" noChangeAspect="1"/>
          </p:cNvSpPr>
          <p:nvPr>
            <p:ph type="sldImg" idx="2"/>
          </p:nvPr>
        </p:nvSpPr>
        <p:spPr>
          <a:xfrm>
            <a:off x="2222500" y="766763"/>
            <a:ext cx="2659063" cy="3838575"/>
          </a:xfrm>
          <a:prstGeom prst="rect">
            <a:avLst/>
          </a:prstGeom>
          <a:noFill/>
          <a:ln w="12700">
            <a:solidFill>
              <a:prstClr val="black"/>
            </a:solidFill>
          </a:ln>
        </p:spPr>
        <p:txBody>
          <a:bodyPr vert="horz" lIns="94849" tIns="47424" rIns="94849" bIns="47424" rtlCol="0" anchor="ctr"/>
          <a:lstStyle/>
          <a:p>
            <a:endParaRPr lang="de-DE"/>
          </a:p>
        </p:txBody>
      </p:sp>
      <p:sp>
        <p:nvSpPr>
          <p:cNvPr id="5" name="Notizenplatzhalter 4"/>
          <p:cNvSpPr>
            <a:spLocks noGrp="1"/>
          </p:cNvSpPr>
          <p:nvPr>
            <p:ph type="body" sz="quarter" idx="3"/>
          </p:nvPr>
        </p:nvSpPr>
        <p:spPr>
          <a:xfrm>
            <a:off x="710407" y="4861442"/>
            <a:ext cx="5683250" cy="4605576"/>
          </a:xfrm>
          <a:prstGeom prst="rect">
            <a:avLst/>
          </a:prstGeom>
        </p:spPr>
        <p:txBody>
          <a:bodyPr vert="horz" lIns="94849" tIns="47424" rIns="94849" bIns="47424"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3" y="9721107"/>
            <a:ext cx="3078426" cy="511731"/>
          </a:xfrm>
          <a:prstGeom prst="rect">
            <a:avLst/>
          </a:prstGeom>
        </p:spPr>
        <p:txBody>
          <a:bodyPr vert="horz" lIns="94849" tIns="47424" rIns="94849" bIns="47424" rtlCol="0" anchor="b"/>
          <a:lstStyle>
            <a:lvl1pPr algn="l">
              <a:defRPr sz="1200"/>
            </a:lvl1pPr>
          </a:lstStyle>
          <a:p>
            <a:endParaRPr lang="de-DE"/>
          </a:p>
        </p:txBody>
      </p:sp>
      <p:sp>
        <p:nvSpPr>
          <p:cNvPr id="7" name="Foliennummernplatzhalter 6"/>
          <p:cNvSpPr>
            <a:spLocks noGrp="1"/>
          </p:cNvSpPr>
          <p:nvPr>
            <p:ph type="sldNum" sz="quarter" idx="5"/>
          </p:nvPr>
        </p:nvSpPr>
        <p:spPr>
          <a:xfrm>
            <a:off x="4023994" y="9721107"/>
            <a:ext cx="3078426" cy="511731"/>
          </a:xfrm>
          <a:prstGeom prst="rect">
            <a:avLst/>
          </a:prstGeom>
        </p:spPr>
        <p:txBody>
          <a:bodyPr vert="horz" lIns="94849" tIns="47424" rIns="94849" bIns="47424" rtlCol="0" anchor="b"/>
          <a:lstStyle>
            <a:lvl1pPr algn="r">
              <a:defRPr sz="12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222500" y="766763"/>
            <a:ext cx="2659063" cy="383857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a:t>
            </a:fld>
            <a:endParaRPr lang="de-DE"/>
          </a:p>
        </p:txBody>
      </p:sp>
    </p:spTree>
    <p:extLst>
      <p:ext uri="{BB962C8B-B14F-4D97-AF65-F5344CB8AC3E}">
        <p14:creationId xmlns:p14="http://schemas.microsoft.com/office/powerpoint/2010/main" val="36139882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hemeOverride" Target="../theme/themeOverride1.xml"/><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solidFill>
          <a:srgbClr val="007A8A"/>
        </a:solid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945" y="2430"/>
          <a:ext cx="945" cy="2424"/>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5" name="Objekt 4" hidden="1"/>
                      <p:cNvPicPr/>
                      <p:nvPr/>
                    </p:nvPicPr>
                    <p:blipFill>
                      <a:blip r:embed="rId4"/>
                      <a:stretch>
                        <a:fillRect/>
                      </a:stretch>
                    </p:blipFill>
                    <p:spPr>
                      <a:xfrm>
                        <a:off x="945" y="2430"/>
                        <a:ext cx="945" cy="2424"/>
                      </a:xfrm>
                      <a:prstGeom prst="rect">
                        <a:avLst/>
                      </a:prstGeom>
                    </p:spPr>
                  </p:pic>
                </p:oleObj>
              </mc:Fallback>
            </mc:AlternateContent>
          </a:graphicData>
        </a:graphic>
      </p:graphicFrame>
      <p:sp>
        <p:nvSpPr>
          <p:cNvPr id="9" name="Textfeld 8"/>
          <p:cNvSpPr txBox="1"/>
          <p:nvPr userDrawn="1"/>
        </p:nvSpPr>
        <p:spPr>
          <a:xfrm>
            <a:off x="2975882" y="9277707"/>
            <a:ext cx="961345" cy="400110"/>
          </a:xfrm>
          <a:prstGeom prst="rect">
            <a:avLst/>
          </a:prstGeom>
          <a:noFill/>
        </p:spPr>
        <p:txBody>
          <a:bodyPr wrap="square" lIns="0" tIns="0" rIns="0" bIns="0" rtlCol="0">
            <a:noAutofit/>
          </a:bodyPr>
          <a:lstStyle/>
          <a:p>
            <a:endParaRPr lang="de-DE" sz="2750"/>
          </a:p>
        </p:txBody>
      </p:sp>
      <p:sp>
        <p:nvSpPr>
          <p:cNvPr id="4" name="Textplatzhalter 3"/>
          <p:cNvSpPr>
            <a:spLocks noGrp="1"/>
          </p:cNvSpPr>
          <p:nvPr>
            <p:ph type="body" sz="quarter" idx="12" hasCustomPrompt="1"/>
          </p:nvPr>
        </p:nvSpPr>
        <p:spPr>
          <a:xfrm>
            <a:off x="171419" y="2458117"/>
            <a:ext cx="6514611" cy="3387472"/>
          </a:xfrm>
          <a:prstGeom prst="rect">
            <a:avLst/>
          </a:prstGeom>
        </p:spPr>
        <p:txBody>
          <a:bodyPr>
            <a:noAutofit/>
          </a:bodyPr>
          <a:lstStyle>
            <a:lvl1pPr>
              <a:lnSpc>
                <a:spcPct val="104000"/>
              </a:lnSpc>
              <a:spcBef>
                <a:spcPts val="0"/>
              </a:spcBef>
              <a:defRPr sz="6721" b="0" baseline="0">
                <a:solidFill>
                  <a:schemeClr val="bg1"/>
                </a:solidFill>
                <a:latin typeface="FlexoSoft Medium" panose="02000000000000000000" pitchFamily="2" charset="0"/>
                <a:ea typeface="Typold Book" panose="020B0004030204060B03" pitchFamily="34" charset="0"/>
              </a:defRPr>
            </a:lvl1pPr>
          </a:lstStyle>
          <a:p>
            <a:pPr lvl="0"/>
            <a:r>
              <a:rPr lang="de-DE" err="1"/>
              <a:t>Heading</a:t>
            </a:r>
            <a:r>
              <a:rPr lang="de-DE"/>
              <a:t> Flexo Soft Medium</a:t>
            </a:r>
            <a:br>
              <a:rPr lang="de-DE"/>
            </a:br>
            <a:r>
              <a:rPr lang="de-DE"/>
              <a:t>Maximum 3 </a:t>
            </a:r>
            <a:r>
              <a:rPr lang="de-DE" err="1"/>
              <a:t>lines</a:t>
            </a:r>
            <a:br>
              <a:rPr lang="de-DE"/>
            </a:br>
            <a:r>
              <a:rPr lang="de-DE"/>
              <a:t>44 </a:t>
            </a:r>
            <a:r>
              <a:rPr lang="de-DE" err="1"/>
              <a:t>pt</a:t>
            </a:r>
            <a:endParaRPr lang="de-DE"/>
          </a:p>
        </p:txBody>
      </p:sp>
      <p:sp>
        <p:nvSpPr>
          <p:cNvPr id="6" name="Textplatzhalter 5"/>
          <p:cNvSpPr>
            <a:spLocks noGrp="1"/>
          </p:cNvSpPr>
          <p:nvPr>
            <p:ph type="body" sz="quarter" idx="13" hasCustomPrompt="1"/>
          </p:nvPr>
        </p:nvSpPr>
        <p:spPr>
          <a:xfrm>
            <a:off x="171419" y="6505490"/>
            <a:ext cx="6514611" cy="946541"/>
          </a:xfrm>
          <a:prstGeom prst="rect">
            <a:avLst/>
          </a:prstGeom>
        </p:spPr>
        <p:txBody>
          <a:bodyPr wrap="square">
            <a:spAutoFit/>
          </a:bodyPr>
          <a:lstStyle>
            <a:lvl1pPr>
              <a:spcBef>
                <a:spcPts val="0"/>
              </a:spcBef>
              <a:defRPr sz="3055" b="0" baseline="0">
                <a:solidFill>
                  <a:schemeClr val="bg1"/>
                </a:solidFill>
                <a:latin typeface="FlexoSoft Medium" panose="02000000000000000000" pitchFamily="2" charset="0"/>
                <a:ea typeface="Typold Book" panose="020B0004030204060B03" pitchFamily="34" charset="0"/>
              </a:defRPr>
            </a:lvl1pPr>
            <a:lvl5pPr>
              <a:defRPr/>
            </a:lvl5pPr>
          </a:lstStyle>
          <a:p>
            <a:pPr lvl="0"/>
            <a:r>
              <a:rPr lang="de-DE" err="1"/>
              <a:t>Subheading</a:t>
            </a:r>
            <a:r>
              <a:rPr lang="de-DE"/>
              <a:t> Flexo Soft Medium, 20 </a:t>
            </a:r>
            <a:r>
              <a:rPr lang="de-DE" err="1"/>
              <a:t>pt</a:t>
            </a:r>
            <a:endParaRPr lang="de-DE"/>
          </a:p>
        </p:txBody>
      </p:sp>
      <p:grpSp>
        <p:nvGrpSpPr>
          <p:cNvPr id="147" name="Gruppieren 146"/>
          <p:cNvGrpSpPr/>
          <p:nvPr userDrawn="1"/>
        </p:nvGrpSpPr>
        <p:grpSpPr>
          <a:xfrm>
            <a:off x="-207478" y="-471353"/>
            <a:ext cx="7265611" cy="10886622"/>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4715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1 Column">
    <p:bg>
      <p:bgRef idx="1001">
        <a:schemeClr val="bg1"/>
      </p:bgRef>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2"/>
            </p:custDataLst>
            <p:extLst>
              <p:ext uri="{D42A27DB-BD31-4B8C-83A1-F6EECF244321}">
                <p14:modId xmlns:p14="http://schemas.microsoft.com/office/powerpoint/2010/main" val="1229747221"/>
              </p:ext>
            </p:extLst>
          </p:nvPr>
        </p:nvGraphicFramePr>
        <p:xfrm>
          <a:off x="945" y="2430"/>
          <a:ext cx="945" cy="2424"/>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6" name="Objekt 5" hidden="1"/>
                      <p:cNvPicPr/>
                      <p:nvPr/>
                    </p:nvPicPr>
                    <p:blipFill>
                      <a:blip r:embed="rId5"/>
                      <a:stretch>
                        <a:fillRect/>
                      </a:stretch>
                    </p:blipFill>
                    <p:spPr>
                      <a:xfrm>
                        <a:off x="945" y="2430"/>
                        <a:ext cx="945" cy="2424"/>
                      </a:xfrm>
                      <a:prstGeom prst="rect">
                        <a:avLst/>
                      </a:prstGeom>
                    </p:spPr>
                  </p:pic>
                </p:oleObj>
              </mc:Fallback>
            </mc:AlternateContent>
          </a:graphicData>
        </a:graphic>
      </p:graphicFrame>
      <p:sp>
        <p:nvSpPr>
          <p:cNvPr id="19" name="Titelplatzhalter 1">
            <a:extLst>
              <a:ext uri="{FF2B5EF4-FFF2-40B4-BE49-F238E27FC236}">
                <a16:creationId xmlns:a16="http://schemas.microsoft.com/office/drawing/2014/main" id="{0F872612-C098-46A7-B992-BDA843ECC1EF}"/>
              </a:ext>
            </a:extLst>
          </p:cNvPr>
          <p:cNvSpPr>
            <a:spLocks noGrp="1"/>
          </p:cNvSpPr>
          <p:nvPr>
            <p:ph type="title"/>
          </p:nvPr>
        </p:nvSpPr>
        <p:spPr>
          <a:xfrm>
            <a:off x="171969" y="392622"/>
            <a:ext cx="6514061" cy="1198379"/>
          </a:xfrm>
          <a:prstGeom prst="rect">
            <a:avLst/>
          </a:prstGeom>
        </p:spPr>
        <p:txBody>
          <a:bodyPr vert="horz" wrap="square" lIns="0" tIns="0" rIns="0" bIns="0" rtlCol="0" anchor="t" anchorCtr="0">
            <a:noAutofit/>
          </a:bodyPr>
          <a:lstStyle/>
          <a:p>
            <a:r>
              <a:rPr lang="de-DE"/>
              <a:t>Action Title</a:t>
            </a:r>
            <a:br>
              <a:rPr lang="de-DE"/>
            </a:br>
            <a:r>
              <a:rPr lang="de-DE"/>
              <a:t>Flexo Soft </a:t>
            </a:r>
            <a:r>
              <a:rPr lang="de-DE" err="1"/>
              <a:t>Bold</a:t>
            </a:r>
            <a:r>
              <a:rPr lang="de-DE"/>
              <a:t>, 28 </a:t>
            </a:r>
            <a:r>
              <a:rPr lang="de-DE" err="1"/>
              <a:t>pt</a:t>
            </a:r>
            <a:endParaRPr lang="de-DE"/>
          </a:p>
        </p:txBody>
      </p:sp>
      <p:sp>
        <p:nvSpPr>
          <p:cNvPr id="21" name="Textplatzhalter 2">
            <a:extLst>
              <a:ext uri="{FF2B5EF4-FFF2-40B4-BE49-F238E27FC236}">
                <a16:creationId xmlns:a16="http://schemas.microsoft.com/office/drawing/2014/main" id="{DFFDA173-07E4-4F86-BA96-2030BDBB80DA}"/>
              </a:ext>
            </a:extLst>
          </p:cNvPr>
          <p:cNvSpPr>
            <a:spLocks noGrp="1"/>
          </p:cNvSpPr>
          <p:nvPr>
            <p:ph idx="1"/>
          </p:nvPr>
        </p:nvSpPr>
        <p:spPr>
          <a:xfrm>
            <a:off x="171970" y="2067969"/>
            <a:ext cx="6514611" cy="6846220"/>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Tree>
    <p:extLst>
      <p:ext uri="{BB962C8B-B14F-4D97-AF65-F5344CB8AC3E}">
        <p14:creationId xmlns:p14="http://schemas.microsoft.com/office/powerpoint/2010/main" val="3748291341"/>
      </p:ext>
    </p:extLst>
  </p:cSld>
  <p:clrMapOvr>
    <a:overrideClrMapping bg1="lt1" tx1="dk1" bg2="lt2" tx2="dk2" accent1="accent1" accent2="accent2" accent3="accent3" accent4="accent4" accent5="accent5" accent6="accent6" hlink="hlink" folHlink="folHlink"/>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60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6"/>
            </p:custDataLst>
            <p:extLst>
              <p:ext uri="{D42A27DB-BD31-4B8C-83A1-F6EECF244321}">
                <p14:modId xmlns:p14="http://schemas.microsoft.com/office/powerpoint/2010/main" val="1411000655"/>
              </p:ext>
            </p:extLst>
          </p:nvPr>
        </p:nvGraphicFramePr>
        <p:xfrm>
          <a:off x="945" y="2430"/>
          <a:ext cx="945" cy="2424"/>
        </p:xfrm>
        <a:graphic>
          <a:graphicData uri="http://schemas.openxmlformats.org/presentationml/2006/ole">
            <mc:AlternateContent xmlns:mc="http://schemas.openxmlformats.org/markup-compatibility/2006">
              <mc:Choice xmlns:v="urn:schemas-microsoft-com:vml" Requires="v">
                <p:oleObj name="think-cell Folie" r:id="rId7" imgW="270" imgH="270" progId="TCLayout.ActiveDocument.1">
                  <p:embed/>
                </p:oleObj>
              </mc:Choice>
              <mc:Fallback>
                <p:oleObj name="think-cell Folie" r:id="rId7" imgW="270" imgH="270" progId="TCLayout.ActiveDocument.1">
                  <p:embed/>
                  <p:pic>
                    <p:nvPicPr>
                      <p:cNvPr id="4" name="Objekt 3" hidden="1"/>
                      <p:cNvPicPr/>
                      <p:nvPr/>
                    </p:nvPicPr>
                    <p:blipFill>
                      <a:blip r:embed="rId8"/>
                      <a:stretch>
                        <a:fillRect/>
                      </a:stretch>
                    </p:blipFill>
                    <p:spPr>
                      <a:xfrm>
                        <a:off x="945" y="2430"/>
                        <a:ext cx="945" cy="2424"/>
                      </a:xfrm>
                      <a:prstGeom prst="rect">
                        <a:avLst/>
                      </a:prstGeom>
                    </p:spPr>
                  </p:pic>
                </p:oleObj>
              </mc:Fallback>
            </mc:AlternateContent>
          </a:graphicData>
        </a:graphic>
      </p:graphicFrame>
      <p:sp>
        <p:nvSpPr>
          <p:cNvPr id="2" name="Titelplatzhalter 1"/>
          <p:cNvSpPr>
            <a:spLocks noGrp="1"/>
          </p:cNvSpPr>
          <p:nvPr>
            <p:ph type="title"/>
          </p:nvPr>
        </p:nvSpPr>
        <p:spPr>
          <a:xfrm>
            <a:off x="171969" y="392622"/>
            <a:ext cx="6514061" cy="1198379"/>
          </a:xfrm>
          <a:prstGeom prst="rect">
            <a:avLst/>
          </a:prstGeom>
        </p:spPr>
        <p:txBody>
          <a:bodyPr vert="horz" wrap="square" lIns="0" tIns="0" rIns="0" bIns="0" rtlCol="0" anchor="t" anchorCtr="0">
            <a:noAutofit/>
          </a:bodyPr>
          <a:lstStyle/>
          <a:p>
            <a:r>
              <a:rPr lang="de-DE"/>
              <a:t>Action Title</a:t>
            </a:r>
            <a:br>
              <a:rPr lang="de-DE"/>
            </a:br>
            <a:r>
              <a:rPr lang="de-DE"/>
              <a:t>Flexo Soft </a:t>
            </a:r>
            <a:r>
              <a:rPr lang="de-DE" err="1"/>
              <a:t>Bold</a:t>
            </a:r>
            <a:r>
              <a:rPr lang="de-DE"/>
              <a:t>, 28 </a:t>
            </a:r>
            <a:r>
              <a:rPr lang="de-DE" err="1"/>
              <a:t>pt</a:t>
            </a:r>
            <a:endParaRPr lang="de-DE"/>
          </a:p>
        </p:txBody>
      </p:sp>
      <p:sp>
        <p:nvSpPr>
          <p:cNvPr id="3" name="Textplatzhalter 2"/>
          <p:cNvSpPr>
            <a:spLocks noGrp="1"/>
          </p:cNvSpPr>
          <p:nvPr>
            <p:ph type="body" idx="1"/>
          </p:nvPr>
        </p:nvSpPr>
        <p:spPr>
          <a:xfrm>
            <a:off x="171970" y="2067969"/>
            <a:ext cx="6514611" cy="6846220"/>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
        <p:nvSpPr>
          <p:cNvPr id="77" name="Textfeld 76"/>
          <p:cNvSpPr txBox="1"/>
          <p:nvPr userDrawn="1"/>
        </p:nvSpPr>
        <p:spPr>
          <a:xfrm>
            <a:off x="3185093" y="9393888"/>
            <a:ext cx="488545" cy="269458"/>
          </a:xfrm>
          <a:prstGeom prst="rect">
            <a:avLst/>
          </a:prstGeom>
          <a:noFill/>
        </p:spPr>
        <p:txBody>
          <a:bodyPr wrap="square" lIns="0" tIns="0" rIns="0" bIns="0" rtlCol="0" anchor="b">
            <a:noAutofit/>
          </a:bodyPr>
          <a:lstStyle/>
          <a:p>
            <a:pPr algn="ctr"/>
            <a:fld id="{FAAB48A4-D341-4AE9-8566-EA7878570C6A}" type="slidenum">
              <a:rPr lang="de-DE" sz="1375" smtClean="0">
                <a:solidFill>
                  <a:srgbClr val="4B4B4B"/>
                </a:solidFill>
                <a:latin typeface="FlexoSoft" panose="02000000000000000000" pitchFamily="2" charset="0"/>
                <a:ea typeface="Typold Book" panose="020B0004030204060B03" pitchFamily="34" charset="0"/>
              </a:rPr>
              <a:t>‹Nr.›</a:t>
            </a:fld>
            <a:endParaRPr lang="en-US" sz="1375">
              <a:solidFill>
                <a:srgbClr val="4B4B4B"/>
              </a:solidFill>
              <a:latin typeface="FlexoSoft" panose="02000000000000000000" pitchFamily="2" charset="0"/>
              <a:ea typeface="Typold Book" panose="020B0004030204060B03" pitchFamily="34" charset="0"/>
            </a:endParaRPr>
          </a:p>
        </p:txBody>
      </p:sp>
      <p:grpSp>
        <p:nvGrpSpPr>
          <p:cNvPr id="138" name="Gruppieren 137"/>
          <p:cNvGrpSpPr/>
          <p:nvPr userDrawn="1"/>
        </p:nvGrpSpPr>
        <p:grpSpPr>
          <a:xfrm>
            <a:off x="-207478" y="-471353"/>
            <a:ext cx="7265611" cy="10886622"/>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ustDataLst>
      <p:tags r:id="rId5"/>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62" r:id="rId3"/>
  </p:sldLayoutIdLst>
  <p:hf hdr="0" dt="0"/>
  <p:txStyles>
    <p:titleStyle>
      <a:lvl1pPr algn="l" defTabSz="1396746" rtl="0" eaLnBrk="1" latinLnBrk="0" hangingPunct="1">
        <a:lnSpc>
          <a:spcPct val="90000"/>
        </a:lnSpc>
        <a:spcBef>
          <a:spcPct val="0"/>
        </a:spcBef>
        <a:buNone/>
        <a:defRPr sz="4277"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698373" rtl="0" eaLnBrk="1" latinLnBrk="0" hangingPunct="1">
        <a:lnSpc>
          <a:spcPct val="104000"/>
        </a:lnSpc>
        <a:spcBef>
          <a:spcPts val="1833"/>
        </a:spcBef>
        <a:buFont typeface="Arial" panose="020B0604020202020204" pitchFamily="34" charset="0"/>
        <a:buNone/>
        <a:defRPr sz="1833" kern="1200">
          <a:solidFill>
            <a:srgbClr val="004750"/>
          </a:solidFill>
          <a:latin typeface="FlexoSoft" panose="02000000000000000000" pitchFamily="2" charset="0"/>
          <a:ea typeface="+mn-ea"/>
          <a:cs typeface="Calibri Light" panose="020F0302020204030204" pitchFamily="34" charset="0"/>
        </a:defRPr>
      </a:lvl1pPr>
      <a:lvl2pPr marL="274950" indent="-274950" algn="l" defTabSz="698373" rtl="0" eaLnBrk="1" latinLnBrk="0" hangingPunct="1">
        <a:lnSpc>
          <a:spcPct val="104000"/>
        </a:lnSpc>
        <a:spcBef>
          <a:spcPts val="458"/>
        </a:spcBef>
        <a:buClr>
          <a:schemeClr val="tx1"/>
        </a:buClr>
        <a:buSzPct val="70000"/>
        <a:buFont typeface="Wingdings 2" panose="05020102010507070707"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2pPr>
      <a:lvl3pPr marL="549900" indent="-274950" algn="l" defTabSz="670878" rtl="0" eaLnBrk="1" latinLnBrk="0" hangingPunct="1">
        <a:lnSpc>
          <a:spcPct val="104000"/>
        </a:lnSpc>
        <a:spcBef>
          <a:spcPts val="458"/>
        </a:spcBef>
        <a:buClr>
          <a:schemeClr val="tx1"/>
        </a:buClr>
        <a:buSzPct val="70000"/>
        <a:buFont typeface="Wingdings 2" panose="05020102010507070707"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3pPr>
      <a:lvl4pPr marL="857844" indent="-274950" algn="l" defTabSz="698373" rtl="0" eaLnBrk="1" latinLnBrk="0" hangingPunct="1">
        <a:lnSpc>
          <a:spcPct val="104000"/>
        </a:lnSpc>
        <a:spcBef>
          <a:spcPts val="458"/>
        </a:spcBef>
        <a:buClr>
          <a:schemeClr val="tx1"/>
        </a:buClr>
        <a:buSzPct val="70000"/>
        <a:buFont typeface="Wingdings 2" panose="05020102010507070707"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4pPr>
      <a:lvl5pPr marL="1154790" indent="-274950" algn="l" defTabSz="698373" rtl="0" eaLnBrk="1" latinLnBrk="0" hangingPunct="1">
        <a:lnSpc>
          <a:spcPct val="104000"/>
        </a:lnSpc>
        <a:spcBef>
          <a:spcPts val="458"/>
        </a:spcBef>
        <a:buClr>
          <a:schemeClr val="tx1"/>
        </a:buClr>
        <a:buSzPct val="70000"/>
        <a:buFont typeface="Wingdings 2" panose="05020102010507070707" pitchFamily="18" charset="2"/>
        <a:buChar char="¡"/>
        <a:defRPr sz="1833" kern="1200" baseline="0">
          <a:solidFill>
            <a:srgbClr val="004750"/>
          </a:solidFill>
          <a:latin typeface="FlexoSoft" panose="02000000000000000000" pitchFamily="2" charset="0"/>
          <a:ea typeface="+mn-ea"/>
          <a:cs typeface="Calibri Light" panose="020F0302020204030204" pitchFamily="34" charset="0"/>
        </a:defRPr>
      </a:lvl5pPr>
      <a:lvl6pPr marL="1423421"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6pPr>
      <a:lvl7pPr marL="1665911"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7pPr>
      <a:lvl8pPr marL="1956900"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8pPr>
      <a:lvl9pPr marL="2252739"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9pPr>
    </p:bodyStyle>
    <p:otherStyle>
      <a:defPPr>
        <a:defRPr lang="de-DE"/>
      </a:defPPr>
      <a:lvl1pPr marL="0" algn="l" defTabSz="1396746" rtl="0" eaLnBrk="1" latinLnBrk="0" hangingPunct="1">
        <a:defRPr sz="2750" kern="1200">
          <a:solidFill>
            <a:schemeClr val="tx1"/>
          </a:solidFill>
          <a:latin typeface="+mn-lt"/>
          <a:ea typeface="+mn-ea"/>
          <a:cs typeface="+mn-cs"/>
        </a:defRPr>
      </a:lvl1pPr>
      <a:lvl2pPr marL="698373" algn="l" defTabSz="1396746" rtl="0" eaLnBrk="1" latinLnBrk="0" hangingPunct="1">
        <a:defRPr sz="2750" kern="1200">
          <a:solidFill>
            <a:schemeClr val="tx1"/>
          </a:solidFill>
          <a:latin typeface="+mn-lt"/>
          <a:ea typeface="+mn-ea"/>
          <a:cs typeface="+mn-cs"/>
        </a:defRPr>
      </a:lvl2pPr>
      <a:lvl3pPr marL="1396746" algn="l" defTabSz="1396746" rtl="0" eaLnBrk="1" latinLnBrk="0" hangingPunct="1">
        <a:defRPr sz="2750" kern="1200">
          <a:solidFill>
            <a:schemeClr val="tx1"/>
          </a:solidFill>
          <a:latin typeface="+mn-lt"/>
          <a:ea typeface="+mn-ea"/>
          <a:cs typeface="+mn-cs"/>
        </a:defRPr>
      </a:lvl3pPr>
      <a:lvl4pPr marL="2095119" algn="l" defTabSz="1396746" rtl="0" eaLnBrk="1" latinLnBrk="0" hangingPunct="1">
        <a:defRPr sz="2750" kern="1200">
          <a:solidFill>
            <a:schemeClr val="tx1"/>
          </a:solidFill>
          <a:latin typeface="+mn-lt"/>
          <a:ea typeface="+mn-ea"/>
          <a:cs typeface="+mn-cs"/>
        </a:defRPr>
      </a:lvl4pPr>
      <a:lvl5pPr marL="2793492" algn="l" defTabSz="1396746" rtl="0" eaLnBrk="1" latinLnBrk="0" hangingPunct="1">
        <a:defRPr sz="2750" kern="1200">
          <a:solidFill>
            <a:schemeClr val="tx1"/>
          </a:solidFill>
          <a:latin typeface="+mn-lt"/>
          <a:ea typeface="+mn-ea"/>
          <a:cs typeface="+mn-cs"/>
        </a:defRPr>
      </a:lvl5pPr>
      <a:lvl6pPr marL="3491865" algn="l" defTabSz="1396746" rtl="0" eaLnBrk="1" latinLnBrk="0" hangingPunct="1">
        <a:defRPr sz="2750" kern="1200">
          <a:solidFill>
            <a:schemeClr val="tx1"/>
          </a:solidFill>
          <a:latin typeface="+mn-lt"/>
          <a:ea typeface="+mn-ea"/>
          <a:cs typeface="+mn-cs"/>
        </a:defRPr>
      </a:lvl6pPr>
      <a:lvl7pPr marL="4190238" algn="l" defTabSz="1396746" rtl="0" eaLnBrk="1" latinLnBrk="0" hangingPunct="1">
        <a:defRPr sz="2750" kern="1200">
          <a:solidFill>
            <a:schemeClr val="tx1"/>
          </a:solidFill>
          <a:latin typeface="+mn-lt"/>
          <a:ea typeface="+mn-ea"/>
          <a:cs typeface="+mn-cs"/>
        </a:defRPr>
      </a:lvl7pPr>
      <a:lvl8pPr marL="4888611" algn="l" defTabSz="1396746" rtl="0" eaLnBrk="1" latinLnBrk="0" hangingPunct="1">
        <a:defRPr sz="2750" kern="1200">
          <a:solidFill>
            <a:schemeClr val="tx1"/>
          </a:solidFill>
          <a:latin typeface="+mn-lt"/>
          <a:ea typeface="+mn-ea"/>
          <a:cs typeface="+mn-cs"/>
        </a:defRPr>
      </a:lvl8pPr>
      <a:lvl9pPr marL="5586984" algn="l" defTabSz="1396746" rtl="0" eaLnBrk="1" latinLnBrk="0" hangingPunct="1">
        <a:defRPr sz="27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3" Type="http://schemas.openxmlformats.org/officeDocument/2006/relationships/image" Target="../media/image10.png"/><Relationship Id="rId18" Type="http://schemas.openxmlformats.org/officeDocument/2006/relationships/image" Target="../media/image15.png"/><Relationship Id="rId26" Type="http://schemas.openxmlformats.org/officeDocument/2006/relationships/image" Target="../media/image23.png"/><Relationship Id="rId39" Type="http://schemas.openxmlformats.org/officeDocument/2006/relationships/image" Target="../media/image36.png"/><Relationship Id="rId3" Type="http://schemas.openxmlformats.org/officeDocument/2006/relationships/notesSlide" Target="../notesSlides/notesSlide1.xml"/><Relationship Id="rId21" Type="http://schemas.openxmlformats.org/officeDocument/2006/relationships/image" Target="../media/image18.png"/><Relationship Id="rId34" Type="http://schemas.openxmlformats.org/officeDocument/2006/relationships/image" Target="../media/image31.png"/><Relationship Id="rId42" Type="http://schemas.openxmlformats.org/officeDocument/2006/relationships/image" Target="../media/image39.svg"/><Relationship Id="rId47" Type="http://schemas.openxmlformats.org/officeDocument/2006/relationships/image" Target="../media/image44.png"/><Relationship Id="rId50" Type="http://schemas.openxmlformats.org/officeDocument/2006/relationships/image" Target="../media/image47.png"/><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4.png"/><Relationship Id="rId25" Type="http://schemas.openxmlformats.org/officeDocument/2006/relationships/image" Target="../media/image22.png"/><Relationship Id="rId33" Type="http://schemas.openxmlformats.org/officeDocument/2006/relationships/image" Target="../media/image30.png"/><Relationship Id="rId38" Type="http://schemas.openxmlformats.org/officeDocument/2006/relationships/image" Target="../media/image35.png"/><Relationship Id="rId46" Type="http://schemas.openxmlformats.org/officeDocument/2006/relationships/image" Target="../media/image43.png"/><Relationship Id="rId2" Type="http://schemas.openxmlformats.org/officeDocument/2006/relationships/slideLayout" Target="../slideLayouts/slideLayout1.xml"/><Relationship Id="rId16" Type="http://schemas.openxmlformats.org/officeDocument/2006/relationships/image" Target="../media/image13.png"/><Relationship Id="rId20" Type="http://schemas.openxmlformats.org/officeDocument/2006/relationships/image" Target="../media/image17.png"/><Relationship Id="rId29" Type="http://schemas.openxmlformats.org/officeDocument/2006/relationships/image" Target="../media/image26.png"/><Relationship Id="rId41" Type="http://schemas.openxmlformats.org/officeDocument/2006/relationships/image" Target="../media/image38.png"/><Relationship Id="rId54" Type="http://schemas.openxmlformats.org/officeDocument/2006/relationships/image" Target="../media/image51.png"/><Relationship Id="rId1" Type="http://schemas.openxmlformats.org/officeDocument/2006/relationships/tags" Target="../tags/tag6.xml"/><Relationship Id="rId6" Type="http://schemas.openxmlformats.org/officeDocument/2006/relationships/image" Target="../media/image2.emf"/><Relationship Id="rId11" Type="http://schemas.openxmlformats.org/officeDocument/2006/relationships/image" Target="../media/image8.png"/><Relationship Id="rId24" Type="http://schemas.openxmlformats.org/officeDocument/2006/relationships/image" Target="../media/image21.png"/><Relationship Id="rId32" Type="http://schemas.openxmlformats.org/officeDocument/2006/relationships/image" Target="../media/image29.png"/><Relationship Id="rId37" Type="http://schemas.openxmlformats.org/officeDocument/2006/relationships/image" Target="../media/image34.png"/><Relationship Id="rId40" Type="http://schemas.openxmlformats.org/officeDocument/2006/relationships/image" Target="../media/image37.png"/><Relationship Id="rId45" Type="http://schemas.openxmlformats.org/officeDocument/2006/relationships/image" Target="../media/image42.png"/><Relationship Id="rId53" Type="http://schemas.openxmlformats.org/officeDocument/2006/relationships/image" Target="../media/image50.png"/><Relationship Id="rId5" Type="http://schemas.openxmlformats.org/officeDocument/2006/relationships/oleObject" Target="../embeddings/oleObject4.bin"/><Relationship Id="rId15" Type="http://schemas.openxmlformats.org/officeDocument/2006/relationships/image" Target="../media/image12.png"/><Relationship Id="rId23" Type="http://schemas.openxmlformats.org/officeDocument/2006/relationships/image" Target="../media/image20.png"/><Relationship Id="rId28" Type="http://schemas.openxmlformats.org/officeDocument/2006/relationships/image" Target="../media/image25.png"/><Relationship Id="rId36" Type="http://schemas.openxmlformats.org/officeDocument/2006/relationships/image" Target="../media/image33.png"/><Relationship Id="rId49" Type="http://schemas.openxmlformats.org/officeDocument/2006/relationships/image" Target="../media/image46.png"/><Relationship Id="rId10" Type="http://schemas.openxmlformats.org/officeDocument/2006/relationships/image" Target="../media/image7.png"/><Relationship Id="rId19" Type="http://schemas.openxmlformats.org/officeDocument/2006/relationships/image" Target="../media/image16.png"/><Relationship Id="rId31" Type="http://schemas.openxmlformats.org/officeDocument/2006/relationships/image" Target="../media/image28.png"/><Relationship Id="rId44" Type="http://schemas.openxmlformats.org/officeDocument/2006/relationships/image" Target="../media/image41.png"/><Relationship Id="rId52" Type="http://schemas.openxmlformats.org/officeDocument/2006/relationships/image" Target="../media/image49.png"/><Relationship Id="rId4" Type="http://schemas.openxmlformats.org/officeDocument/2006/relationships/image" Target="../media/image3.jpeg"/><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19.png"/><Relationship Id="rId27" Type="http://schemas.openxmlformats.org/officeDocument/2006/relationships/image" Target="../media/image24.png"/><Relationship Id="rId30" Type="http://schemas.openxmlformats.org/officeDocument/2006/relationships/image" Target="../media/image27.png"/><Relationship Id="rId35" Type="http://schemas.openxmlformats.org/officeDocument/2006/relationships/image" Target="../media/image32.png"/><Relationship Id="rId43" Type="http://schemas.openxmlformats.org/officeDocument/2006/relationships/image" Target="../media/image40.png"/><Relationship Id="rId48" Type="http://schemas.openxmlformats.org/officeDocument/2006/relationships/image" Target="../media/image45.png"/><Relationship Id="rId8" Type="http://schemas.openxmlformats.org/officeDocument/2006/relationships/image" Target="../media/image5.png"/><Relationship Id="rId51"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5" name="Grafik 14" descr="Ein Bild, das dunkel enthält.&#10;&#10;Automatisch generierte Beschreibung">
            <a:extLst>
              <a:ext uri="{FF2B5EF4-FFF2-40B4-BE49-F238E27FC236}">
                <a16:creationId xmlns:a16="http://schemas.microsoft.com/office/drawing/2014/main" id="{36ED363F-89DC-418F-A550-D8C93BCC06D6}"/>
              </a:ext>
            </a:extLst>
          </p:cNvPr>
          <p:cNvPicPr>
            <a:picLocks noChangeAspect="1"/>
          </p:cNvPicPr>
          <p:nvPr/>
        </p:nvPicPr>
        <p:blipFill>
          <a:blip r:embed="rId4"/>
          <a:stretch>
            <a:fillRect/>
          </a:stretch>
        </p:blipFill>
        <p:spPr>
          <a:xfrm>
            <a:off x="766701" y="1888642"/>
            <a:ext cx="8579962" cy="6434972"/>
          </a:xfrm>
          <a:prstGeom prst="rect">
            <a:avLst/>
          </a:prstGeom>
        </p:spPr>
      </p:pic>
      <p:sp>
        <p:nvSpPr>
          <p:cNvPr id="14" name="Teilkreis 13">
            <a:extLst>
              <a:ext uri="{FF2B5EF4-FFF2-40B4-BE49-F238E27FC236}">
                <a16:creationId xmlns:a16="http://schemas.microsoft.com/office/drawing/2014/main" id="{C77DB04D-680F-4792-8C55-C3EDD8FE3DE3}"/>
              </a:ext>
            </a:extLst>
          </p:cNvPr>
          <p:cNvSpPr/>
          <p:nvPr/>
        </p:nvSpPr>
        <p:spPr>
          <a:xfrm>
            <a:off x="-6915151" y="-2666526"/>
            <a:ext cx="13773151" cy="5289131"/>
          </a:xfrm>
          <a:prstGeom prst="pie">
            <a:avLst>
              <a:gd name="adj1" fmla="val 21533821"/>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9" name="Objekt 8" hidden="1"/>
          <p:cNvGraphicFramePr>
            <a:graphicFrameLocks noChangeAspect="1"/>
          </p:cNvGraphicFramePr>
          <p:nvPr>
            <p:custDataLst>
              <p:tags r:id="rId1"/>
            </p:custDataLst>
          </p:nvPr>
        </p:nvGraphicFramePr>
        <p:xfrm>
          <a:off x="-5368784" y="2429"/>
          <a:ext cx="2424" cy="2424"/>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9" name="Objekt 8" hidden="1"/>
                      <p:cNvPicPr/>
                      <p:nvPr/>
                    </p:nvPicPr>
                    <p:blipFill>
                      <a:blip r:embed="rId6"/>
                      <a:stretch>
                        <a:fillRect/>
                      </a:stretch>
                    </p:blipFill>
                    <p:spPr>
                      <a:xfrm>
                        <a:off x="-5368784" y="2429"/>
                        <a:ext cx="2424" cy="2424"/>
                      </a:xfrm>
                      <a:prstGeom prst="rect">
                        <a:avLst/>
                      </a:prstGeom>
                    </p:spPr>
                  </p:pic>
                </p:oleObj>
              </mc:Fallback>
            </mc:AlternateContent>
          </a:graphicData>
        </a:graphic>
      </p:graphicFrame>
      <p:sp>
        <p:nvSpPr>
          <p:cNvPr id="16" name="Textfeld 15">
            <a:extLst>
              <a:ext uri="{FF2B5EF4-FFF2-40B4-BE49-F238E27FC236}">
                <a16:creationId xmlns:a16="http://schemas.microsoft.com/office/drawing/2014/main" id="{07781526-2C35-4E7F-A631-E96D17F67820}"/>
              </a:ext>
            </a:extLst>
          </p:cNvPr>
          <p:cNvSpPr txBox="1"/>
          <p:nvPr/>
        </p:nvSpPr>
        <p:spPr>
          <a:xfrm>
            <a:off x="319618" y="892446"/>
            <a:ext cx="4584434" cy="1384995"/>
          </a:xfrm>
          <a:prstGeom prst="rect">
            <a:avLst/>
          </a:prstGeom>
          <a:noFill/>
        </p:spPr>
        <p:txBody>
          <a:bodyPr wrap="square" rtlCol="0">
            <a:spAutoFit/>
          </a:bodyPr>
          <a:lstStyle/>
          <a:p>
            <a:r>
              <a:rPr lang="de-DE" sz="2800" b="1" err="1">
                <a:latin typeface="FlexoSoft DemiBold" panose="02000000000000000000" pitchFamily="2" charset="0"/>
              </a:rPr>
              <a:t>Enable</a:t>
            </a:r>
            <a:r>
              <a:rPr lang="de-DE" sz="2800" b="1">
                <a:latin typeface="FlexoSoft DemiBold" panose="02000000000000000000" pitchFamily="2" charset="0"/>
              </a:rPr>
              <a:t> </a:t>
            </a:r>
            <a:r>
              <a:rPr lang="de-DE" sz="2800" b="1" err="1">
                <a:latin typeface="FlexoSoft DemiBold" panose="02000000000000000000" pitchFamily="2" charset="0"/>
              </a:rPr>
              <a:t>seamless</a:t>
            </a:r>
            <a:r>
              <a:rPr lang="de-DE" sz="2800" b="1">
                <a:latin typeface="FlexoSoft DemiBold" panose="02000000000000000000" pitchFamily="2" charset="0"/>
              </a:rPr>
              <a:t> </a:t>
            </a:r>
            <a:r>
              <a:rPr lang="de-DE" sz="2800" b="1" err="1">
                <a:latin typeface="FlexoSoft DemiBold" panose="02000000000000000000" pitchFamily="2" charset="0"/>
              </a:rPr>
              <a:t>access</a:t>
            </a:r>
            <a:r>
              <a:rPr lang="de-DE" sz="2800" b="1">
                <a:latin typeface="FlexoSoft DemiBold" panose="02000000000000000000" pitchFamily="2" charset="0"/>
              </a:rPr>
              <a:t> </a:t>
            </a:r>
            <a:r>
              <a:rPr lang="de-DE" sz="2800" b="1" err="1">
                <a:latin typeface="FlexoSoft DemiBold" panose="02000000000000000000" pitchFamily="2" charset="0"/>
              </a:rPr>
              <a:t>to</a:t>
            </a:r>
            <a:r>
              <a:rPr lang="de-DE" sz="2800" b="1">
                <a:latin typeface="FlexoSoft DemiBold" panose="02000000000000000000" pitchFamily="2" charset="0"/>
              </a:rPr>
              <a:t> </a:t>
            </a:r>
          </a:p>
          <a:p>
            <a:r>
              <a:rPr lang="de-DE" sz="2800" b="1">
                <a:latin typeface="FlexoSoft DemiBold" panose="02000000000000000000" pitchFamily="2" charset="0"/>
              </a:rPr>
              <a:t>4G/5G network </a:t>
            </a:r>
            <a:r>
              <a:rPr lang="de-DE" sz="2800" b="1" err="1">
                <a:latin typeface="FlexoSoft DemiBold" panose="02000000000000000000" pitchFamily="2" charset="0"/>
              </a:rPr>
              <a:t>capabilities</a:t>
            </a:r>
            <a:endParaRPr lang="de-DE" sz="2800" b="1">
              <a:latin typeface="FlexoSoft DemiBold" panose="02000000000000000000" pitchFamily="2" charset="0"/>
            </a:endParaRPr>
          </a:p>
        </p:txBody>
      </p:sp>
      <p:sp>
        <p:nvSpPr>
          <p:cNvPr id="17" name="Textfeld 16">
            <a:extLst>
              <a:ext uri="{FF2B5EF4-FFF2-40B4-BE49-F238E27FC236}">
                <a16:creationId xmlns:a16="http://schemas.microsoft.com/office/drawing/2014/main" id="{1D2D0A09-2A00-49BD-ABA0-ECC4222B0A25}"/>
              </a:ext>
            </a:extLst>
          </p:cNvPr>
          <p:cNvSpPr txBox="1"/>
          <p:nvPr/>
        </p:nvSpPr>
        <p:spPr>
          <a:xfrm>
            <a:off x="373710" y="2684620"/>
            <a:ext cx="6300044" cy="1077218"/>
          </a:xfrm>
          <a:prstGeom prst="rect">
            <a:avLst/>
          </a:prstGeom>
          <a:noFill/>
        </p:spPr>
        <p:txBody>
          <a:bodyPr wrap="square" rtlCol="0">
            <a:spAutoFit/>
          </a:bodyPr>
          <a:lstStyle/>
          <a:p>
            <a:pPr algn="ctr"/>
            <a:r>
              <a:rPr lang="en-US" sz="1600">
                <a:solidFill>
                  <a:schemeClr val="bg1"/>
                </a:solidFill>
                <a:latin typeface="FlexoSoft DemiBold" panose="02000000000000000000" pitchFamily="2" charset="0"/>
              </a:rPr>
              <a:t>4G/5G network capabilities exposed through APIs provide a large benefit for customers. By hiding telco complexity behind APIs and making the APIs available across telco networks and countries, CAMARA enables an easy and seamless access.</a:t>
            </a:r>
            <a:endParaRPr lang="de-DE" sz="1600">
              <a:solidFill>
                <a:schemeClr val="bg1"/>
              </a:solidFill>
              <a:latin typeface="FlexoSoft DemiBold" panose="02000000000000000000" pitchFamily="2" charset="0"/>
            </a:endParaRPr>
          </a:p>
        </p:txBody>
      </p:sp>
      <p:sp>
        <p:nvSpPr>
          <p:cNvPr id="43" name="Teilkreis 42">
            <a:extLst>
              <a:ext uri="{FF2B5EF4-FFF2-40B4-BE49-F238E27FC236}">
                <a16:creationId xmlns:a16="http://schemas.microsoft.com/office/drawing/2014/main" id="{BDFB9A18-73B4-4CCA-B372-37EFB554C165}"/>
              </a:ext>
            </a:extLst>
          </p:cNvPr>
          <p:cNvSpPr/>
          <p:nvPr/>
        </p:nvSpPr>
        <p:spPr>
          <a:xfrm rot="10800000">
            <a:off x="-7239000" y="3716486"/>
            <a:ext cx="28746450" cy="12399809"/>
          </a:xfrm>
          <a:prstGeom prst="pie">
            <a:avLst>
              <a:gd name="adj1" fmla="val 21190306"/>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1" name="Grafik 30">
            <a:extLst>
              <a:ext uri="{FF2B5EF4-FFF2-40B4-BE49-F238E27FC236}">
                <a16:creationId xmlns:a16="http://schemas.microsoft.com/office/drawing/2014/main" id="{D14A0942-DB49-46E4-A71B-792A5725144A}"/>
              </a:ext>
            </a:extLst>
          </p:cNvPr>
          <p:cNvPicPr>
            <a:picLocks noChangeAspect="1"/>
          </p:cNvPicPr>
          <p:nvPr/>
        </p:nvPicPr>
        <p:blipFill>
          <a:blip r:embed="rId7"/>
          <a:stretch>
            <a:fillRect/>
          </a:stretch>
        </p:blipFill>
        <p:spPr>
          <a:xfrm>
            <a:off x="1267677" y="9289525"/>
            <a:ext cx="508535" cy="508535"/>
          </a:xfrm>
          <a:prstGeom prst="rect">
            <a:avLst/>
          </a:prstGeom>
        </p:spPr>
      </p:pic>
      <p:pic>
        <p:nvPicPr>
          <p:cNvPr id="32" name="Grafik 31">
            <a:extLst>
              <a:ext uri="{FF2B5EF4-FFF2-40B4-BE49-F238E27FC236}">
                <a16:creationId xmlns:a16="http://schemas.microsoft.com/office/drawing/2014/main" id="{16A901F4-0D14-4D96-B942-5CC14F12C906}"/>
              </a:ext>
            </a:extLst>
          </p:cNvPr>
          <p:cNvPicPr>
            <a:picLocks noChangeAspect="1"/>
          </p:cNvPicPr>
          <p:nvPr/>
        </p:nvPicPr>
        <p:blipFill>
          <a:blip r:embed="rId8"/>
          <a:stretch>
            <a:fillRect/>
          </a:stretch>
        </p:blipFill>
        <p:spPr>
          <a:xfrm>
            <a:off x="3449986" y="7604189"/>
            <a:ext cx="470007" cy="470007"/>
          </a:xfrm>
          <a:prstGeom prst="rect">
            <a:avLst/>
          </a:prstGeom>
        </p:spPr>
      </p:pic>
      <p:pic>
        <p:nvPicPr>
          <p:cNvPr id="36" name="Grafik 35">
            <a:extLst>
              <a:ext uri="{FF2B5EF4-FFF2-40B4-BE49-F238E27FC236}">
                <a16:creationId xmlns:a16="http://schemas.microsoft.com/office/drawing/2014/main" id="{DBAD3A9A-2A63-437C-B025-FE1C8BE8FFA3}"/>
              </a:ext>
            </a:extLst>
          </p:cNvPr>
          <p:cNvPicPr>
            <a:picLocks noChangeAspect="1"/>
          </p:cNvPicPr>
          <p:nvPr/>
        </p:nvPicPr>
        <p:blipFill>
          <a:blip r:embed="rId9"/>
          <a:stretch>
            <a:fillRect/>
          </a:stretch>
        </p:blipFill>
        <p:spPr>
          <a:xfrm>
            <a:off x="3257297" y="9008665"/>
            <a:ext cx="338814" cy="338814"/>
          </a:xfrm>
          <a:prstGeom prst="rect">
            <a:avLst/>
          </a:prstGeom>
        </p:spPr>
      </p:pic>
      <p:pic>
        <p:nvPicPr>
          <p:cNvPr id="41" name="Grafik 40">
            <a:extLst>
              <a:ext uri="{FF2B5EF4-FFF2-40B4-BE49-F238E27FC236}">
                <a16:creationId xmlns:a16="http://schemas.microsoft.com/office/drawing/2014/main" id="{695FF3A2-599C-4625-A27E-2B781C9B0479}"/>
              </a:ext>
            </a:extLst>
          </p:cNvPr>
          <p:cNvPicPr>
            <a:picLocks noChangeAspect="1"/>
          </p:cNvPicPr>
          <p:nvPr/>
        </p:nvPicPr>
        <p:blipFill>
          <a:blip r:embed="rId10"/>
          <a:stretch>
            <a:fillRect/>
          </a:stretch>
        </p:blipFill>
        <p:spPr>
          <a:xfrm>
            <a:off x="5670790" y="9401224"/>
            <a:ext cx="506909" cy="285136"/>
          </a:xfrm>
          <a:prstGeom prst="rect">
            <a:avLst/>
          </a:prstGeom>
        </p:spPr>
      </p:pic>
      <p:sp>
        <p:nvSpPr>
          <p:cNvPr id="18" name="Textfeld 17">
            <a:extLst>
              <a:ext uri="{FF2B5EF4-FFF2-40B4-BE49-F238E27FC236}">
                <a16:creationId xmlns:a16="http://schemas.microsoft.com/office/drawing/2014/main" id="{65EF841E-5324-4802-8439-DA09C72EE9FA}"/>
              </a:ext>
            </a:extLst>
          </p:cNvPr>
          <p:cNvSpPr txBox="1"/>
          <p:nvPr/>
        </p:nvSpPr>
        <p:spPr>
          <a:xfrm>
            <a:off x="365392" y="4384574"/>
            <a:ext cx="2880000" cy="1938992"/>
          </a:xfrm>
          <a:prstGeom prst="rect">
            <a:avLst/>
          </a:prstGeom>
          <a:noFill/>
        </p:spPr>
        <p:txBody>
          <a:bodyPr wrap="square" rtlCol="0">
            <a:spAutoFit/>
          </a:bodyPr>
          <a:lstStyle/>
          <a:p>
            <a:r>
              <a:rPr lang="en-US" sz="1000" dirty="0">
                <a:latin typeface="FlexoSoft DemiBold" panose="02000000000000000000" pitchFamily="2" charset="0"/>
              </a:rPr>
              <a:t>4G/5G network capabilities </a:t>
            </a:r>
            <a:r>
              <a:rPr lang="en-US" sz="1000" dirty="0">
                <a:latin typeface="FlexoSoft Light" panose="02000000000000000000" pitchFamily="2" charset="0"/>
              </a:rPr>
              <a:t>are functions partly available already in 4G but new and much more powerful in the 5G network. These functions enable to get information out of the network but also to configure the network. 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lang="de-DE" sz="1000" dirty="0">
              <a:latin typeface="FlexoSoft Light" panose="02000000000000000000" pitchFamily="2" charset="0"/>
            </a:endParaRPr>
          </a:p>
        </p:txBody>
      </p:sp>
      <p:sp>
        <p:nvSpPr>
          <p:cNvPr id="24" name="Textfeld 23">
            <a:extLst>
              <a:ext uri="{FF2B5EF4-FFF2-40B4-BE49-F238E27FC236}">
                <a16:creationId xmlns:a16="http://schemas.microsoft.com/office/drawing/2014/main" id="{AC7D6176-BF39-4614-ACCC-F97892C45227}"/>
              </a:ext>
            </a:extLst>
          </p:cNvPr>
          <p:cNvSpPr txBox="1"/>
          <p:nvPr/>
        </p:nvSpPr>
        <p:spPr>
          <a:xfrm>
            <a:off x="3587099" y="4384574"/>
            <a:ext cx="2880000" cy="1785104"/>
          </a:xfrm>
          <a:prstGeom prst="rect">
            <a:avLst/>
          </a:prstGeom>
          <a:noFill/>
        </p:spPr>
        <p:txBody>
          <a:bodyPr wrap="square" rtlCol="0">
            <a:spAutoFit/>
          </a:bodyPr>
          <a:lstStyle/>
          <a:p>
            <a:r>
              <a:rPr lang="de-DE" sz="1000">
                <a:latin typeface="FlexoSoft DemiBold" panose="02000000000000000000" pitchFamily="2" charset="0"/>
              </a:rPr>
              <a:t>CAMARA</a:t>
            </a:r>
            <a:r>
              <a:rPr lang="de-DE" sz="1000">
                <a:latin typeface="FlexoSoft Light" panose="02000000000000000000" pitchFamily="2" charset="0"/>
              </a:rPr>
              <a:t> </a:t>
            </a:r>
            <a:r>
              <a:rPr lang="de-DE" sz="1000" err="1">
                <a:latin typeface="FlexoSoft Light" panose="02000000000000000000" pitchFamily="2" charset="0"/>
              </a:rPr>
              <a:t>is</a:t>
            </a:r>
            <a:r>
              <a:rPr lang="de-DE" sz="1000">
                <a:latin typeface="FlexoSoft Light" panose="02000000000000000000" pitchFamily="2" charset="0"/>
              </a:rPr>
              <a:t> an open source </a:t>
            </a:r>
            <a:r>
              <a:rPr lang="de-DE" sz="1000" err="1">
                <a:latin typeface="FlexoSoft Light" panose="02000000000000000000" pitchFamily="2" charset="0"/>
              </a:rPr>
              <a:t>project</a:t>
            </a:r>
            <a:r>
              <a:rPr lang="de-DE" sz="1000">
                <a:latin typeface="FlexoSoft Light" panose="02000000000000000000" pitchFamily="2" charset="0"/>
              </a:rPr>
              <a:t> </a:t>
            </a:r>
            <a:r>
              <a:rPr lang="de-DE" sz="1000" err="1">
                <a:latin typeface="FlexoSoft Light" panose="02000000000000000000" pitchFamily="2" charset="0"/>
              </a:rPr>
              <a:t>within</a:t>
            </a:r>
            <a:r>
              <a:rPr lang="de-DE" sz="1000">
                <a:latin typeface="FlexoSoft Light" panose="02000000000000000000" pitchFamily="2" charset="0"/>
              </a:rPr>
              <a:t> Linux </a:t>
            </a:r>
            <a:r>
              <a:rPr lang="de-DE" sz="1000" err="1">
                <a:latin typeface="FlexoSoft Light" panose="02000000000000000000" pitchFamily="2" charset="0"/>
              </a:rPr>
              <a:t>Foundation</a:t>
            </a:r>
            <a:r>
              <a:rPr lang="de-DE" sz="1000">
                <a:latin typeface="FlexoSoft Light" panose="02000000000000000000" pitchFamily="2" charset="0"/>
              </a:rPr>
              <a:t> </a:t>
            </a:r>
            <a:r>
              <a:rPr lang="de-DE" sz="1000" err="1">
                <a:latin typeface="FlexoSoft Light" panose="02000000000000000000" pitchFamily="2" charset="0"/>
              </a:rPr>
              <a:t>to</a:t>
            </a:r>
            <a:r>
              <a:rPr lang="de-DE" sz="1000">
                <a:latin typeface="FlexoSoft Light" panose="02000000000000000000" pitchFamily="2" charset="0"/>
              </a:rPr>
              <a:t> </a:t>
            </a:r>
            <a:r>
              <a:rPr lang="de-DE" sz="1000" err="1">
                <a:latin typeface="FlexoSoft Light" panose="02000000000000000000" pitchFamily="2" charset="0"/>
              </a:rPr>
              <a:t>define</a:t>
            </a:r>
            <a:r>
              <a:rPr lang="de-DE" sz="1000">
                <a:latin typeface="FlexoSoft Light" panose="02000000000000000000" pitchFamily="2" charset="0"/>
              </a:rPr>
              <a:t>, </a:t>
            </a:r>
            <a:r>
              <a:rPr lang="de-DE" sz="1000" err="1">
                <a:latin typeface="FlexoSoft Light" panose="02000000000000000000" pitchFamily="2" charset="0"/>
              </a:rPr>
              <a:t>develop</a:t>
            </a:r>
            <a:r>
              <a:rPr lang="de-DE" sz="1000">
                <a:latin typeface="FlexoSoft Light" panose="02000000000000000000" pitchFamily="2" charset="0"/>
              </a:rPr>
              <a:t> and </a:t>
            </a:r>
            <a:r>
              <a:rPr lang="de-DE" sz="1000" err="1">
                <a:latin typeface="FlexoSoft Light" panose="02000000000000000000" pitchFamily="2" charset="0"/>
              </a:rPr>
              <a:t>test</a:t>
            </a:r>
            <a:r>
              <a:rPr lang="de-DE" sz="1000">
                <a:latin typeface="FlexoSoft Light" panose="02000000000000000000" pitchFamily="2" charset="0"/>
              </a:rPr>
              <a:t> </a:t>
            </a:r>
            <a:r>
              <a:rPr lang="de-DE" sz="1000" err="1">
                <a:latin typeface="FlexoSoft Light" panose="02000000000000000000" pitchFamily="2" charset="0"/>
              </a:rPr>
              <a:t>the</a:t>
            </a:r>
            <a:r>
              <a:rPr lang="de-DE" sz="1000">
                <a:latin typeface="FlexoSoft Light" panose="02000000000000000000" pitchFamily="2" charset="0"/>
              </a:rPr>
              <a:t> APIs. CAMARA </a:t>
            </a:r>
            <a:r>
              <a:rPr lang="de-DE" sz="1000" err="1">
                <a:latin typeface="FlexoSoft Light" panose="02000000000000000000" pitchFamily="2" charset="0"/>
              </a:rPr>
              <a:t>works</a:t>
            </a:r>
            <a:r>
              <a:rPr lang="de-DE" sz="1000">
                <a:latin typeface="FlexoSoft Light" panose="02000000000000000000" pitchFamily="2" charset="0"/>
              </a:rPr>
              <a:t> in </a:t>
            </a:r>
            <a:r>
              <a:rPr lang="de-DE" sz="1000" err="1">
                <a:latin typeface="FlexoSoft Light" panose="02000000000000000000" pitchFamily="2" charset="0"/>
              </a:rPr>
              <a:t>close</a:t>
            </a:r>
            <a:r>
              <a:rPr lang="de-DE" sz="1000">
                <a:latin typeface="FlexoSoft Light" panose="02000000000000000000" pitchFamily="2" charset="0"/>
              </a:rPr>
              <a:t> </a:t>
            </a:r>
            <a:r>
              <a:rPr lang="de-DE" sz="1000" err="1">
                <a:latin typeface="FlexoSoft Light" panose="02000000000000000000" pitchFamily="2" charset="0"/>
              </a:rPr>
              <a:t>collaboration</a:t>
            </a:r>
            <a:r>
              <a:rPr lang="de-DE" sz="1000">
                <a:latin typeface="FlexoSoft Light" panose="02000000000000000000" pitchFamily="2" charset="0"/>
              </a:rPr>
              <a:t> </a:t>
            </a:r>
            <a:r>
              <a:rPr lang="de-DE" sz="1000" err="1">
                <a:latin typeface="FlexoSoft Light" panose="02000000000000000000" pitchFamily="2" charset="0"/>
              </a:rPr>
              <a:t>with</a:t>
            </a:r>
            <a:r>
              <a:rPr lang="de-DE" sz="1000">
                <a:latin typeface="FlexoSoft Light" panose="02000000000000000000" pitchFamily="2" charset="0"/>
              </a:rPr>
              <a:t> </a:t>
            </a:r>
            <a:r>
              <a:rPr lang="de-DE" sz="1000" err="1">
                <a:latin typeface="FlexoSoft Light" panose="02000000000000000000" pitchFamily="2" charset="0"/>
              </a:rPr>
              <a:t>the</a:t>
            </a:r>
            <a:r>
              <a:rPr lang="de-DE" sz="1000">
                <a:latin typeface="FlexoSoft Light" panose="02000000000000000000" pitchFamily="2" charset="0"/>
              </a:rPr>
              <a:t> GSMA Operator </a:t>
            </a:r>
            <a:r>
              <a:rPr lang="de-DE" sz="1000" err="1">
                <a:latin typeface="FlexoSoft Light" panose="02000000000000000000" pitchFamily="2" charset="0"/>
              </a:rPr>
              <a:t>Platform</a:t>
            </a:r>
            <a:r>
              <a:rPr lang="de-DE" sz="1000">
                <a:latin typeface="FlexoSoft Light" panose="02000000000000000000" pitchFamily="2" charset="0"/>
              </a:rPr>
              <a:t> Group </a:t>
            </a:r>
            <a:r>
              <a:rPr lang="de-DE" sz="1000" err="1">
                <a:latin typeface="FlexoSoft Light" panose="02000000000000000000" pitchFamily="2" charset="0"/>
              </a:rPr>
              <a:t>to</a:t>
            </a:r>
            <a:r>
              <a:rPr lang="de-DE" sz="1000">
                <a:latin typeface="FlexoSoft Light" panose="02000000000000000000" pitchFamily="2" charset="0"/>
              </a:rPr>
              <a:t> </a:t>
            </a:r>
            <a:r>
              <a:rPr lang="de-DE" sz="1000" err="1">
                <a:latin typeface="FlexoSoft Light" panose="02000000000000000000" pitchFamily="2" charset="0"/>
              </a:rPr>
              <a:t>align</a:t>
            </a:r>
            <a:r>
              <a:rPr lang="de-DE" sz="1000">
                <a:latin typeface="FlexoSoft Light" panose="02000000000000000000" pitchFamily="2" charset="0"/>
              </a:rPr>
              <a:t> API </a:t>
            </a:r>
            <a:r>
              <a:rPr lang="de-DE" sz="1000" err="1">
                <a:latin typeface="FlexoSoft Light" panose="02000000000000000000" pitchFamily="2" charset="0"/>
              </a:rPr>
              <a:t>requirements</a:t>
            </a:r>
            <a:r>
              <a:rPr lang="de-DE" sz="1000">
                <a:latin typeface="FlexoSoft Light" panose="02000000000000000000" pitchFamily="2" charset="0"/>
              </a:rPr>
              <a:t> and publish API </a:t>
            </a:r>
            <a:r>
              <a:rPr lang="de-DE" sz="1000" err="1">
                <a:latin typeface="FlexoSoft Light" panose="02000000000000000000" pitchFamily="2" charset="0"/>
              </a:rPr>
              <a:t>definitions</a:t>
            </a:r>
            <a:r>
              <a:rPr lang="de-DE" sz="1000">
                <a:latin typeface="FlexoSoft Light" panose="02000000000000000000" pitchFamily="2" charset="0"/>
              </a:rPr>
              <a:t> and APIs.</a:t>
            </a:r>
            <a:r>
              <a:rPr lang="en-US" sz="1000">
                <a:latin typeface="FlexoSoft Light" panose="02000000000000000000" pitchFamily="2" charset="0"/>
              </a:rPr>
              <a:t> Harmonization of APIs is achieved through fast and agile created working code with developer-friendly documentation. API definitions and reference implementations are free to use (Apache2.0 license).</a:t>
            </a:r>
            <a:endParaRPr lang="de-DE" sz="1000">
              <a:latin typeface="FlexoSoft Light" panose="02000000000000000000" pitchFamily="2" charset="0"/>
            </a:endParaRPr>
          </a:p>
        </p:txBody>
      </p:sp>
      <p:sp>
        <p:nvSpPr>
          <p:cNvPr id="25" name="Textfeld 24">
            <a:extLst>
              <a:ext uri="{FF2B5EF4-FFF2-40B4-BE49-F238E27FC236}">
                <a16:creationId xmlns:a16="http://schemas.microsoft.com/office/drawing/2014/main" id="{6F65B2A9-87D6-4951-A965-5D06786D8A96}"/>
              </a:ext>
            </a:extLst>
          </p:cNvPr>
          <p:cNvSpPr txBox="1"/>
          <p:nvPr/>
        </p:nvSpPr>
        <p:spPr>
          <a:xfrm>
            <a:off x="365392" y="6282101"/>
            <a:ext cx="2880000" cy="1477328"/>
          </a:xfrm>
          <a:prstGeom prst="rect">
            <a:avLst/>
          </a:prstGeom>
          <a:noFill/>
        </p:spPr>
        <p:txBody>
          <a:bodyPr wrap="square" rtlCol="0">
            <a:spAutoFit/>
          </a:bodyPr>
          <a:lstStyle/>
          <a:p>
            <a:r>
              <a:rPr lang="en-US" sz="1000" dirty="0">
                <a:latin typeface="FlexoSoft DemiBold" panose="02000000000000000000" pitchFamily="2" charset="0"/>
              </a:rPr>
              <a:t>Abstraction</a:t>
            </a:r>
            <a:r>
              <a:rPr lang="en-US" sz="1000" dirty="0">
                <a:latin typeface="FlexoSoft Light" panose="02000000000000000000" pitchFamily="2" charset="0"/>
              </a:rPr>
              <a:t> from Network APIs to Service APIs is necessary:</a:t>
            </a:r>
          </a:p>
          <a:p>
            <a:pPr marL="171450" indent="-171450">
              <a:buClr>
                <a:schemeClr val="tx1"/>
              </a:buClr>
              <a:buFont typeface="Wingdings" panose="05000000000000000000" pitchFamily="2" charset="2"/>
              <a:buChar char="§"/>
            </a:pPr>
            <a:r>
              <a:rPr lang="en-US" sz="1000" dirty="0">
                <a:latin typeface="FlexoSoft Light" panose="02000000000000000000" pitchFamily="2" charset="0"/>
              </a:rPr>
              <a:t>To hide telco complexity making APIs easy to consume for customers with no telco expertise (user-friendly APIs)</a:t>
            </a:r>
          </a:p>
          <a:p>
            <a:pPr marL="171450" indent="-171450">
              <a:buClr>
                <a:schemeClr val="tx1"/>
              </a:buClr>
              <a:buFont typeface="Wingdings" panose="05000000000000000000" pitchFamily="2" charset="2"/>
              <a:buChar char="§"/>
            </a:pPr>
            <a:r>
              <a:rPr lang="en-US" sz="1000" dirty="0">
                <a:latin typeface="FlexoSoft Light" panose="02000000000000000000" pitchFamily="2" charset="0"/>
              </a:rPr>
              <a:t>To fulfil data privacy and regulatory requirements</a:t>
            </a:r>
          </a:p>
          <a:p>
            <a:pPr marL="171450" indent="-171450">
              <a:buClr>
                <a:schemeClr val="tx1"/>
              </a:buClr>
              <a:buFont typeface="Wingdings" panose="05000000000000000000" pitchFamily="2" charset="2"/>
              <a:buChar char="§"/>
            </a:pPr>
            <a:r>
              <a:rPr lang="en-US" sz="1000" dirty="0">
                <a:latin typeface="FlexoSoft Light" panose="02000000000000000000" pitchFamily="2" charset="0"/>
              </a:rPr>
              <a:t>To facilitate application to network integration</a:t>
            </a:r>
          </a:p>
        </p:txBody>
      </p:sp>
      <p:sp>
        <p:nvSpPr>
          <p:cNvPr id="26" name="Textfeld 25">
            <a:extLst>
              <a:ext uri="{FF2B5EF4-FFF2-40B4-BE49-F238E27FC236}">
                <a16:creationId xmlns:a16="http://schemas.microsoft.com/office/drawing/2014/main" id="{27F292CF-0E31-483F-82D0-444253679C0E}"/>
              </a:ext>
            </a:extLst>
          </p:cNvPr>
          <p:cNvSpPr txBox="1"/>
          <p:nvPr/>
        </p:nvSpPr>
        <p:spPr>
          <a:xfrm>
            <a:off x="3587099" y="6282101"/>
            <a:ext cx="2880000" cy="1323439"/>
          </a:xfrm>
          <a:prstGeom prst="rect">
            <a:avLst/>
          </a:prstGeom>
          <a:noFill/>
        </p:spPr>
        <p:txBody>
          <a:bodyPr wrap="square" rtlCol="0">
            <a:spAutoFit/>
          </a:bodyPr>
          <a:lstStyle/>
          <a:p>
            <a:r>
              <a:rPr lang="en-US" sz="1000">
                <a:latin typeface="FlexoSoft DemiBold" panose="02000000000000000000" pitchFamily="2" charset="0"/>
              </a:rPr>
              <a:t>Availability</a:t>
            </a:r>
            <a:r>
              <a:rPr lang="en-US" sz="1000">
                <a:latin typeface="FlexoSoft Light" panose="02000000000000000000" pitchFamily="2" charset="0"/>
              </a:rPr>
              <a:t> across telco networks and countries is necessary:</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ensure seamless customer experience</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accelerate technology development and commercial adoption (minimize implementation effort)</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accelerate education and promotion</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support application portability</a:t>
            </a:r>
          </a:p>
        </p:txBody>
      </p:sp>
      <p:pic>
        <p:nvPicPr>
          <p:cNvPr id="5" name="Grafik 4">
            <a:extLst>
              <a:ext uri="{FF2B5EF4-FFF2-40B4-BE49-F238E27FC236}">
                <a16:creationId xmlns:a16="http://schemas.microsoft.com/office/drawing/2014/main" id="{2F5A3DE1-64B6-4EDF-8581-AC4866695EFC}"/>
              </a:ext>
            </a:extLst>
          </p:cNvPr>
          <p:cNvPicPr>
            <a:picLocks noChangeAspect="1"/>
          </p:cNvPicPr>
          <p:nvPr/>
        </p:nvPicPr>
        <p:blipFill>
          <a:blip r:embed="rId11"/>
          <a:stretch>
            <a:fillRect/>
          </a:stretch>
        </p:blipFill>
        <p:spPr>
          <a:xfrm>
            <a:off x="4365382" y="9011594"/>
            <a:ext cx="482885" cy="332957"/>
          </a:xfrm>
          <a:prstGeom prst="rect">
            <a:avLst/>
          </a:prstGeom>
        </p:spPr>
      </p:pic>
      <p:sp>
        <p:nvSpPr>
          <p:cNvPr id="2" name="Textfeld 1">
            <a:extLst>
              <a:ext uri="{FF2B5EF4-FFF2-40B4-BE49-F238E27FC236}">
                <a16:creationId xmlns:a16="http://schemas.microsoft.com/office/drawing/2014/main" id="{CD5275E9-6057-4486-B63F-567ED92B7275}"/>
              </a:ext>
            </a:extLst>
          </p:cNvPr>
          <p:cNvSpPr txBox="1"/>
          <p:nvPr/>
        </p:nvSpPr>
        <p:spPr>
          <a:xfrm>
            <a:off x="370278" y="251736"/>
            <a:ext cx="643125" cy="215444"/>
          </a:xfrm>
          <a:prstGeom prst="rect">
            <a:avLst/>
          </a:prstGeom>
          <a:noFill/>
        </p:spPr>
        <p:txBody>
          <a:bodyPr wrap="none" rtlCol="0">
            <a:spAutoFit/>
          </a:bodyPr>
          <a:lstStyle/>
          <a:p>
            <a:r>
              <a:rPr lang="de-DE" sz="800">
                <a:latin typeface="FlexoSoft Light" panose="02000000000000000000" pitchFamily="2" charset="0"/>
              </a:rPr>
              <a:t>13.01.2023</a:t>
            </a:r>
            <a:endParaRPr lang="de-DE" sz="800" dirty="0">
              <a:latin typeface="FlexoSoft Light" panose="02000000000000000000" pitchFamily="2" charset="0"/>
            </a:endParaRPr>
          </a:p>
        </p:txBody>
      </p:sp>
      <p:sp>
        <p:nvSpPr>
          <p:cNvPr id="3" name="Rechteck 2">
            <a:extLst>
              <a:ext uri="{FF2B5EF4-FFF2-40B4-BE49-F238E27FC236}">
                <a16:creationId xmlns:a16="http://schemas.microsoft.com/office/drawing/2014/main" id="{67E9CA92-9BA4-4049-AB8E-3AE906ACF0DC}"/>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0</a:t>
            </a:r>
          </a:p>
        </p:txBody>
      </p:sp>
      <p:pic>
        <p:nvPicPr>
          <p:cNvPr id="27" name="Grafik 26">
            <a:extLst>
              <a:ext uri="{FF2B5EF4-FFF2-40B4-BE49-F238E27FC236}">
                <a16:creationId xmlns:a16="http://schemas.microsoft.com/office/drawing/2014/main" id="{030DB03A-0895-4112-8649-533038B3969B}"/>
              </a:ext>
            </a:extLst>
          </p:cNvPr>
          <p:cNvPicPr>
            <a:picLocks noChangeAspect="1"/>
          </p:cNvPicPr>
          <p:nvPr/>
        </p:nvPicPr>
        <p:blipFill>
          <a:blip r:embed="rId12"/>
          <a:stretch>
            <a:fillRect/>
          </a:stretch>
        </p:blipFill>
        <p:spPr>
          <a:xfrm>
            <a:off x="5030202" y="8576688"/>
            <a:ext cx="857370" cy="482270"/>
          </a:xfrm>
          <a:prstGeom prst="rect">
            <a:avLst/>
          </a:prstGeom>
        </p:spPr>
      </p:pic>
      <p:pic>
        <p:nvPicPr>
          <p:cNvPr id="6" name="Grafik 5">
            <a:extLst>
              <a:ext uri="{FF2B5EF4-FFF2-40B4-BE49-F238E27FC236}">
                <a16:creationId xmlns:a16="http://schemas.microsoft.com/office/drawing/2014/main" id="{0FF0977A-195B-4666-81D1-169F6FA80357}"/>
              </a:ext>
            </a:extLst>
          </p:cNvPr>
          <p:cNvPicPr>
            <a:picLocks noChangeAspect="1"/>
          </p:cNvPicPr>
          <p:nvPr/>
        </p:nvPicPr>
        <p:blipFill>
          <a:blip r:embed="rId13"/>
          <a:stretch>
            <a:fillRect/>
          </a:stretch>
        </p:blipFill>
        <p:spPr>
          <a:xfrm>
            <a:off x="1701360" y="8648416"/>
            <a:ext cx="619782" cy="338814"/>
          </a:xfrm>
          <a:prstGeom prst="rect">
            <a:avLst/>
          </a:prstGeom>
        </p:spPr>
      </p:pic>
      <p:pic>
        <p:nvPicPr>
          <p:cNvPr id="28" name="Grafik 27" descr="Ein Bild, das Text, Uhr, Messanzeige enthält.&#10;&#10;Automatisch generierte Beschreibung">
            <a:extLst>
              <a:ext uri="{FF2B5EF4-FFF2-40B4-BE49-F238E27FC236}">
                <a16:creationId xmlns:a16="http://schemas.microsoft.com/office/drawing/2014/main" id="{8B276BBC-836F-405C-9B33-8C9BF24C2E9F}"/>
              </a:ext>
            </a:extLst>
          </p:cNvPr>
          <p:cNvPicPr>
            <a:picLocks noChangeAspect="1"/>
          </p:cNvPicPr>
          <p:nvPr/>
        </p:nvPicPr>
        <p:blipFill>
          <a:blip r:embed="rId14"/>
          <a:stretch>
            <a:fillRect/>
          </a:stretch>
        </p:blipFill>
        <p:spPr>
          <a:xfrm>
            <a:off x="398475" y="9458468"/>
            <a:ext cx="698105" cy="170648"/>
          </a:xfrm>
          <a:prstGeom prst="rect">
            <a:avLst/>
          </a:prstGeom>
        </p:spPr>
      </p:pic>
      <p:pic>
        <p:nvPicPr>
          <p:cNvPr id="37" name="Grafik 36">
            <a:extLst>
              <a:ext uri="{FF2B5EF4-FFF2-40B4-BE49-F238E27FC236}">
                <a16:creationId xmlns:a16="http://schemas.microsoft.com/office/drawing/2014/main" id="{A8CBB58E-56D5-4A2C-AAE1-C8B9F0D4E0E4}"/>
              </a:ext>
            </a:extLst>
          </p:cNvPr>
          <p:cNvPicPr>
            <a:picLocks noChangeAspect="1"/>
          </p:cNvPicPr>
          <p:nvPr/>
        </p:nvPicPr>
        <p:blipFill>
          <a:blip r:embed="rId15"/>
          <a:stretch>
            <a:fillRect/>
          </a:stretch>
        </p:blipFill>
        <p:spPr>
          <a:xfrm>
            <a:off x="4609106" y="7974351"/>
            <a:ext cx="293100" cy="317345"/>
          </a:xfrm>
          <a:prstGeom prst="rect">
            <a:avLst/>
          </a:prstGeom>
        </p:spPr>
      </p:pic>
      <p:pic>
        <p:nvPicPr>
          <p:cNvPr id="38" name="Grafik 37">
            <a:extLst>
              <a:ext uri="{FF2B5EF4-FFF2-40B4-BE49-F238E27FC236}">
                <a16:creationId xmlns:a16="http://schemas.microsoft.com/office/drawing/2014/main" id="{06527CBD-70B8-40FB-8885-0CB8742CD665}"/>
              </a:ext>
            </a:extLst>
          </p:cNvPr>
          <p:cNvPicPr>
            <a:picLocks noChangeAspect="1"/>
          </p:cNvPicPr>
          <p:nvPr/>
        </p:nvPicPr>
        <p:blipFill>
          <a:blip r:embed="rId16"/>
          <a:stretch>
            <a:fillRect/>
          </a:stretch>
        </p:blipFill>
        <p:spPr>
          <a:xfrm>
            <a:off x="3811339" y="9008665"/>
            <a:ext cx="338815" cy="338815"/>
          </a:xfrm>
          <a:prstGeom prst="rect">
            <a:avLst/>
          </a:prstGeom>
        </p:spPr>
      </p:pic>
      <p:pic>
        <p:nvPicPr>
          <p:cNvPr id="7" name="Grafik 6">
            <a:extLst>
              <a:ext uri="{FF2B5EF4-FFF2-40B4-BE49-F238E27FC236}">
                <a16:creationId xmlns:a16="http://schemas.microsoft.com/office/drawing/2014/main" id="{037C97D1-DFA5-489E-80E0-5896E2B9919E}"/>
              </a:ext>
            </a:extLst>
          </p:cNvPr>
          <p:cNvPicPr>
            <a:picLocks noChangeAspect="1"/>
          </p:cNvPicPr>
          <p:nvPr/>
        </p:nvPicPr>
        <p:blipFill>
          <a:blip r:embed="rId17"/>
          <a:stretch>
            <a:fillRect/>
          </a:stretch>
        </p:blipFill>
        <p:spPr>
          <a:xfrm>
            <a:off x="2921512" y="9374385"/>
            <a:ext cx="1029321" cy="338815"/>
          </a:xfrm>
          <a:prstGeom prst="rect">
            <a:avLst/>
          </a:prstGeom>
        </p:spPr>
      </p:pic>
      <p:pic>
        <p:nvPicPr>
          <p:cNvPr id="33" name="Grafik 32" descr="Ein Bild, das Text, drinnen, dunkel enthält.&#10;&#10;Automatisch generierte Beschreibung">
            <a:extLst>
              <a:ext uri="{FF2B5EF4-FFF2-40B4-BE49-F238E27FC236}">
                <a16:creationId xmlns:a16="http://schemas.microsoft.com/office/drawing/2014/main" id="{486EB116-62CB-4834-9944-24A1A0456211}"/>
              </a:ext>
            </a:extLst>
          </p:cNvPr>
          <p:cNvPicPr>
            <a:picLocks noChangeAspect="1"/>
          </p:cNvPicPr>
          <p:nvPr/>
        </p:nvPicPr>
        <p:blipFill>
          <a:blip r:embed="rId18"/>
          <a:stretch>
            <a:fillRect/>
          </a:stretch>
        </p:blipFill>
        <p:spPr>
          <a:xfrm>
            <a:off x="5355617" y="8230671"/>
            <a:ext cx="733998" cy="488590"/>
          </a:xfrm>
          <a:prstGeom prst="rect">
            <a:avLst/>
          </a:prstGeom>
        </p:spPr>
      </p:pic>
      <p:pic>
        <p:nvPicPr>
          <p:cNvPr id="39" name="Grafik 38">
            <a:extLst>
              <a:ext uri="{FF2B5EF4-FFF2-40B4-BE49-F238E27FC236}">
                <a16:creationId xmlns:a16="http://schemas.microsoft.com/office/drawing/2014/main" id="{086B781B-9E16-4A8C-A2EA-DE2643B8D61D}"/>
              </a:ext>
            </a:extLst>
          </p:cNvPr>
          <p:cNvPicPr>
            <a:picLocks noChangeAspect="1"/>
          </p:cNvPicPr>
          <p:nvPr/>
        </p:nvPicPr>
        <p:blipFill>
          <a:blip r:embed="rId19"/>
          <a:stretch>
            <a:fillRect/>
          </a:stretch>
        </p:blipFill>
        <p:spPr>
          <a:xfrm>
            <a:off x="920045" y="8588405"/>
            <a:ext cx="688254" cy="458836"/>
          </a:xfrm>
          <a:prstGeom prst="rect">
            <a:avLst/>
          </a:prstGeom>
        </p:spPr>
      </p:pic>
      <p:pic>
        <p:nvPicPr>
          <p:cNvPr id="40" name="Grafik 39">
            <a:extLst>
              <a:ext uri="{FF2B5EF4-FFF2-40B4-BE49-F238E27FC236}">
                <a16:creationId xmlns:a16="http://schemas.microsoft.com/office/drawing/2014/main" id="{4B8C509A-D63A-450A-A9CE-A73D6E118BC6}"/>
              </a:ext>
            </a:extLst>
          </p:cNvPr>
          <p:cNvPicPr>
            <a:picLocks noChangeAspect="1"/>
          </p:cNvPicPr>
          <p:nvPr/>
        </p:nvPicPr>
        <p:blipFill>
          <a:blip r:embed="rId20"/>
          <a:stretch>
            <a:fillRect/>
          </a:stretch>
        </p:blipFill>
        <p:spPr>
          <a:xfrm>
            <a:off x="1540909" y="9058958"/>
            <a:ext cx="1723856" cy="969669"/>
          </a:xfrm>
          <a:prstGeom prst="rect">
            <a:avLst/>
          </a:prstGeom>
        </p:spPr>
      </p:pic>
      <p:pic>
        <p:nvPicPr>
          <p:cNvPr id="34" name="Grafik 33" descr="Ein Bild, das Text enthält.&#10;&#10;Automatisch generierte Beschreibung">
            <a:extLst>
              <a:ext uri="{FF2B5EF4-FFF2-40B4-BE49-F238E27FC236}">
                <a16:creationId xmlns:a16="http://schemas.microsoft.com/office/drawing/2014/main" id="{DCB7F2B5-189B-4BA7-99C8-9E4F3740C3BA}"/>
              </a:ext>
            </a:extLst>
          </p:cNvPr>
          <p:cNvPicPr>
            <a:picLocks noChangeAspect="1"/>
          </p:cNvPicPr>
          <p:nvPr/>
        </p:nvPicPr>
        <p:blipFill>
          <a:blip r:embed="rId21"/>
          <a:stretch>
            <a:fillRect/>
          </a:stretch>
        </p:blipFill>
        <p:spPr>
          <a:xfrm>
            <a:off x="1256570" y="7919317"/>
            <a:ext cx="1054083" cy="427412"/>
          </a:xfrm>
          <a:prstGeom prst="rect">
            <a:avLst/>
          </a:prstGeom>
        </p:spPr>
      </p:pic>
      <p:pic>
        <p:nvPicPr>
          <p:cNvPr id="42" name="Grafik 41">
            <a:extLst>
              <a:ext uri="{FF2B5EF4-FFF2-40B4-BE49-F238E27FC236}">
                <a16:creationId xmlns:a16="http://schemas.microsoft.com/office/drawing/2014/main" id="{0253D1F5-D366-4ED2-A1B8-394C1D96A8F2}"/>
              </a:ext>
            </a:extLst>
          </p:cNvPr>
          <p:cNvPicPr>
            <a:picLocks noChangeAspect="1"/>
          </p:cNvPicPr>
          <p:nvPr/>
        </p:nvPicPr>
        <p:blipFill>
          <a:blip r:embed="rId22"/>
          <a:stretch>
            <a:fillRect/>
          </a:stretch>
        </p:blipFill>
        <p:spPr>
          <a:xfrm>
            <a:off x="4083830" y="9427839"/>
            <a:ext cx="689526" cy="231907"/>
          </a:xfrm>
          <a:prstGeom prst="rect">
            <a:avLst/>
          </a:prstGeom>
        </p:spPr>
      </p:pic>
      <p:pic>
        <p:nvPicPr>
          <p:cNvPr id="44" name="Grafik 43">
            <a:extLst>
              <a:ext uri="{FF2B5EF4-FFF2-40B4-BE49-F238E27FC236}">
                <a16:creationId xmlns:a16="http://schemas.microsoft.com/office/drawing/2014/main" id="{329AD4BF-4028-44EA-8861-1DC1066F5473}"/>
              </a:ext>
            </a:extLst>
          </p:cNvPr>
          <p:cNvPicPr>
            <a:picLocks noChangeAspect="1"/>
          </p:cNvPicPr>
          <p:nvPr/>
        </p:nvPicPr>
        <p:blipFill>
          <a:blip r:embed="rId23"/>
          <a:stretch>
            <a:fillRect/>
          </a:stretch>
        </p:blipFill>
        <p:spPr>
          <a:xfrm>
            <a:off x="1194334" y="8387205"/>
            <a:ext cx="866062" cy="175522"/>
          </a:xfrm>
          <a:prstGeom prst="rect">
            <a:avLst/>
          </a:prstGeom>
        </p:spPr>
      </p:pic>
      <p:pic>
        <p:nvPicPr>
          <p:cNvPr id="45" name="Picture 10">
            <a:extLst>
              <a:ext uri="{FF2B5EF4-FFF2-40B4-BE49-F238E27FC236}">
                <a16:creationId xmlns:a16="http://schemas.microsoft.com/office/drawing/2014/main" id="{BA4AB2BA-B416-4BBC-8423-24F69231661B}"/>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10088" t="22838" r="13692" b="27205"/>
          <a:stretch/>
        </p:blipFill>
        <p:spPr bwMode="auto">
          <a:xfrm>
            <a:off x="1207135" y="9073136"/>
            <a:ext cx="764928" cy="209873"/>
          </a:xfrm>
          <a:prstGeom prst="rect">
            <a:avLst/>
          </a:prstGeom>
          <a:noFill/>
          <a:extLst>
            <a:ext uri="{909E8E84-426E-40DD-AFC4-6F175D3DCCD1}">
              <a14:hiddenFill xmlns:a14="http://schemas.microsoft.com/office/drawing/2010/main">
                <a:solidFill>
                  <a:srgbClr val="FFFFFF"/>
                </a:solidFill>
              </a14:hiddenFill>
            </a:ext>
          </a:extLst>
        </p:spPr>
      </p:pic>
      <p:pic>
        <p:nvPicPr>
          <p:cNvPr id="48" name="Grafik 47">
            <a:extLst>
              <a:ext uri="{FF2B5EF4-FFF2-40B4-BE49-F238E27FC236}">
                <a16:creationId xmlns:a16="http://schemas.microsoft.com/office/drawing/2014/main" id="{B19288B2-C708-4040-AF75-49394FC86A02}"/>
              </a:ext>
            </a:extLst>
          </p:cNvPr>
          <p:cNvPicPr>
            <a:picLocks noChangeAspect="1"/>
          </p:cNvPicPr>
          <p:nvPr/>
        </p:nvPicPr>
        <p:blipFill>
          <a:blip r:embed="rId25"/>
          <a:stretch>
            <a:fillRect/>
          </a:stretch>
        </p:blipFill>
        <p:spPr>
          <a:xfrm>
            <a:off x="418101" y="8734888"/>
            <a:ext cx="408883" cy="165870"/>
          </a:xfrm>
          <a:prstGeom prst="rect">
            <a:avLst/>
          </a:prstGeom>
        </p:spPr>
      </p:pic>
      <p:pic>
        <p:nvPicPr>
          <p:cNvPr id="49" name="Grafik 48">
            <a:extLst>
              <a:ext uri="{FF2B5EF4-FFF2-40B4-BE49-F238E27FC236}">
                <a16:creationId xmlns:a16="http://schemas.microsoft.com/office/drawing/2014/main" id="{9F36EC92-AEDF-4D23-A905-00C7B7C6B194}"/>
              </a:ext>
            </a:extLst>
          </p:cNvPr>
          <p:cNvPicPr>
            <a:picLocks noChangeAspect="1"/>
          </p:cNvPicPr>
          <p:nvPr/>
        </p:nvPicPr>
        <p:blipFill>
          <a:blip r:embed="rId26"/>
          <a:stretch>
            <a:fillRect/>
          </a:stretch>
        </p:blipFill>
        <p:spPr>
          <a:xfrm>
            <a:off x="2238106" y="8398284"/>
            <a:ext cx="866061" cy="153364"/>
          </a:xfrm>
          <a:prstGeom prst="rect">
            <a:avLst/>
          </a:prstGeom>
        </p:spPr>
      </p:pic>
      <p:pic>
        <p:nvPicPr>
          <p:cNvPr id="46" name="Grafik 45">
            <a:extLst>
              <a:ext uri="{FF2B5EF4-FFF2-40B4-BE49-F238E27FC236}">
                <a16:creationId xmlns:a16="http://schemas.microsoft.com/office/drawing/2014/main" id="{1AC00ECE-283D-48BB-A90C-2FAE1DE74A97}"/>
              </a:ext>
            </a:extLst>
          </p:cNvPr>
          <p:cNvPicPr>
            <a:picLocks noChangeAspect="1"/>
          </p:cNvPicPr>
          <p:nvPr/>
        </p:nvPicPr>
        <p:blipFill>
          <a:blip r:embed="rId27"/>
          <a:stretch>
            <a:fillRect/>
          </a:stretch>
        </p:blipFill>
        <p:spPr>
          <a:xfrm>
            <a:off x="2199991" y="9080056"/>
            <a:ext cx="842078" cy="196033"/>
          </a:xfrm>
          <a:prstGeom prst="rect">
            <a:avLst/>
          </a:prstGeom>
        </p:spPr>
      </p:pic>
      <p:pic>
        <p:nvPicPr>
          <p:cNvPr id="47" name="Grafik 46" descr="Ein Bild, das Text enthält.&#10;&#10;Automatisch generierte Beschreibung">
            <a:extLst>
              <a:ext uri="{FF2B5EF4-FFF2-40B4-BE49-F238E27FC236}">
                <a16:creationId xmlns:a16="http://schemas.microsoft.com/office/drawing/2014/main" id="{9BA122E6-520A-4EEB-BB7E-A1FD8CA99C78}"/>
              </a:ext>
            </a:extLst>
          </p:cNvPr>
          <p:cNvPicPr>
            <a:picLocks noChangeAspect="1"/>
          </p:cNvPicPr>
          <p:nvPr/>
        </p:nvPicPr>
        <p:blipFill>
          <a:blip r:embed="rId28"/>
          <a:stretch>
            <a:fillRect/>
          </a:stretch>
        </p:blipFill>
        <p:spPr>
          <a:xfrm>
            <a:off x="4069327" y="8669377"/>
            <a:ext cx="855114" cy="296892"/>
          </a:xfrm>
          <a:prstGeom prst="rect">
            <a:avLst/>
          </a:prstGeom>
        </p:spPr>
      </p:pic>
      <p:pic>
        <p:nvPicPr>
          <p:cNvPr id="50" name="Grafik 49" descr="Ein Bild, das Text enthält.&#10;&#10;Automatisch generierte Beschreibung">
            <a:extLst>
              <a:ext uri="{FF2B5EF4-FFF2-40B4-BE49-F238E27FC236}">
                <a16:creationId xmlns:a16="http://schemas.microsoft.com/office/drawing/2014/main" id="{0491DD10-E47D-4697-B76B-43536CA5B387}"/>
              </a:ext>
            </a:extLst>
          </p:cNvPr>
          <p:cNvPicPr>
            <a:picLocks noChangeAspect="1"/>
          </p:cNvPicPr>
          <p:nvPr/>
        </p:nvPicPr>
        <p:blipFill>
          <a:blip r:embed="rId29"/>
          <a:stretch>
            <a:fillRect/>
          </a:stretch>
        </p:blipFill>
        <p:spPr>
          <a:xfrm>
            <a:off x="1566304" y="7737255"/>
            <a:ext cx="773312" cy="203875"/>
          </a:xfrm>
          <a:prstGeom prst="rect">
            <a:avLst/>
          </a:prstGeom>
        </p:spPr>
      </p:pic>
      <p:pic>
        <p:nvPicPr>
          <p:cNvPr id="51" name="Grafik 50">
            <a:extLst>
              <a:ext uri="{FF2B5EF4-FFF2-40B4-BE49-F238E27FC236}">
                <a16:creationId xmlns:a16="http://schemas.microsoft.com/office/drawing/2014/main" id="{993657B1-74CC-4A1E-A041-F319E5065F51}"/>
              </a:ext>
            </a:extLst>
          </p:cNvPr>
          <p:cNvPicPr>
            <a:picLocks noChangeAspect="1"/>
          </p:cNvPicPr>
          <p:nvPr/>
        </p:nvPicPr>
        <p:blipFill>
          <a:blip r:embed="rId30"/>
          <a:stretch>
            <a:fillRect/>
          </a:stretch>
        </p:blipFill>
        <p:spPr>
          <a:xfrm>
            <a:off x="2474030" y="7747441"/>
            <a:ext cx="841542" cy="183503"/>
          </a:xfrm>
          <a:prstGeom prst="rect">
            <a:avLst/>
          </a:prstGeom>
        </p:spPr>
      </p:pic>
      <p:pic>
        <p:nvPicPr>
          <p:cNvPr id="52" name="Grafik 51" descr="Ein Bild, das Text enthält.&#10;&#10;Automatisch generierte Beschreibung">
            <a:extLst>
              <a:ext uri="{FF2B5EF4-FFF2-40B4-BE49-F238E27FC236}">
                <a16:creationId xmlns:a16="http://schemas.microsoft.com/office/drawing/2014/main" id="{8BF0111A-744C-4F25-8259-575938B47F05}"/>
              </a:ext>
            </a:extLst>
          </p:cNvPr>
          <p:cNvPicPr>
            <a:picLocks noChangeAspect="1"/>
          </p:cNvPicPr>
          <p:nvPr/>
        </p:nvPicPr>
        <p:blipFill>
          <a:blip r:embed="rId31"/>
          <a:stretch>
            <a:fillRect/>
          </a:stretch>
        </p:blipFill>
        <p:spPr>
          <a:xfrm>
            <a:off x="5993335" y="8498550"/>
            <a:ext cx="638546" cy="638546"/>
          </a:xfrm>
          <a:prstGeom prst="rect">
            <a:avLst/>
          </a:prstGeom>
        </p:spPr>
      </p:pic>
      <p:pic>
        <p:nvPicPr>
          <p:cNvPr id="53" name="Grafik 52">
            <a:extLst>
              <a:ext uri="{FF2B5EF4-FFF2-40B4-BE49-F238E27FC236}">
                <a16:creationId xmlns:a16="http://schemas.microsoft.com/office/drawing/2014/main" id="{F773404F-7085-42E8-84B3-80625B7A31CF}"/>
              </a:ext>
            </a:extLst>
          </p:cNvPr>
          <p:cNvPicPr>
            <a:picLocks noChangeAspect="1"/>
          </p:cNvPicPr>
          <p:nvPr/>
        </p:nvPicPr>
        <p:blipFill>
          <a:blip r:embed="rId32"/>
          <a:stretch>
            <a:fillRect/>
          </a:stretch>
        </p:blipFill>
        <p:spPr>
          <a:xfrm>
            <a:off x="5822811" y="7659538"/>
            <a:ext cx="889518" cy="359308"/>
          </a:xfrm>
          <a:prstGeom prst="rect">
            <a:avLst/>
          </a:prstGeom>
        </p:spPr>
      </p:pic>
      <p:pic>
        <p:nvPicPr>
          <p:cNvPr id="54" name="Grafik 53">
            <a:extLst>
              <a:ext uri="{FF2B5EF4-FFF2-40B4-BE49-F238E27FC236}">
                <a16:creationId xmlns:a16="http://schemas.microsoft.com/office/drawing/2014/main" id="{6677E182-5023-4DEC-82E1-C59BC0EF4E3E}"/>
              </a:ext>
            </a:extLst>
          </p:cNvPr>
          <p:cNvPicPr>
            <a:picLocks noChangeAspect="1"/>
          </p:cNvPicPr>
          <p:nvPr/>
        </p:nvPicPr>
        <p:blipFill>
          <a:blip r:embed="rId33"/>
          <a:stretch>
            <a:fillRect/>
          </a:stretch>
        </p:blipFill>
        <p:spPr>
          <a:xfrm>
            <a:off x="418258" y="7772601"/>
            <a:ext cx="440818" cy="133183"/>
          </a:xfrm>
          <a:prstGeom prst="rect">
            <a:avLst/>
          </a:prstGeom>
        </p:spPr>
      </p:pic>
      <p:pic>
        <p:nvPicPr>
          <p:cNvPr id="57" name="Grafik 56">
            <a:extLst>
              <a:ext uri="{FF2B5EF4-FFF2-40B4-BE49-F238E27FC236}">
                <a16:creationId xmlns:a16="http://schemas.microsoft.com/office/drawing/2014/main" id="{16D1BF50-6315-4765-BBAF-E887F958B33D}"/>
              </a:ext>
            </a:extLst>
          </p:cNvPr>
          <p:cNvPicPr>
            <a:picLocks noChangeAspect="1"/>
          </p:cNvPicPr>
          <p:nvPr/>
        </p:nvPicPr>
        <p:blipFill>
          <a:blip r:embed="rId34"/>
          <a:stretch>
            <a:fillRect/>
          </a:stretch>
        </p:blipFill>
        <p:spPr>
          <a:xfrm>
            <a:off x="3765810" y="8073977"/>
            <a:ext cx="676821" cy="118093"/>
          </a:xfrm>
          <a:prstGeom prst="rect">
            <a:avLst/>
          </a:prstGeom>
        </p:spPr>
      </p:pic>
      <p:pic>
        <p:nvPicPr>
          <p:cNvPr id="58" name="Grafik 57" descr="Ein Bild, das Text enthält.&#10;&#10;Automatisch generierte Beschreibung">
            <a:extLst>
              <a:ext uri="{FF2B5EF4-FFF2-40B4-BE49-F238E27FC236}">
                <a16:creationId xmlns:a16="http://schemas.microsoft.com/office/drawing/2014/main" id="{4659AFE2-680A-4CB2-827A-FFD2AD439B23}"/>
              </a:ext>
            </a:extLst>
          </p:cNvPr>
          <p:cNvPicPr>
            <a:picLocks noChangeAspect="1"/>
          </p:cNvPicPr>
          <p:nvPr/>
        </p:nvPicPr>
        <p:blipFill>
          <a:blip r:embed="rId35"/>
          <a:stretch>
            <a:fillRect/>
          </a:stretch>
        </p:blipFill>
        <p:spPr>
          <a:xfrm>
            <a:off x="419548" y="9075397"/>
            <a:ext cx="559659" cy="205351"/>
          </a:xfrm>
          <a:prstGeom prst="rect">
            <a:avLst/>
          </a:prstGeom>
        </p:spPr>
      </p:pic>
      <p:pic>
        <p:nvPicPr>
          <p:cNvPr id="59" name="Grafik 58" descr="Ein Bild, das Text enthält.&#10;&#10;Automatisch generierte Beschreibung">
            <a:extLst>
              <a:ext uri="{FF2B5EF4-FFF2-40B4-BE49-F238E27FC236}">
                <a16:creationId xmlns:a16="http://schemas.microsoft.com/office/drawing/2014/main" id="{089C82E4-78AD-4275-B1B1-AA0A5CA49DAD}"/>
              </a:ext>
            </a:extLst>
          </p:cNvPr>
          <p:cNvPicPr>
            <a:picLocks noChangeAspect="1"/>
          </p:cNvPicPr>
          <p:nvPr/>
        </p:nvPicPr>
        <p:blipFill>
          <a:blip r:embed="rId36"/>
          <a:stretch>
            <a:fillRect/>
          </a:stretch>
        </p:blipFill>
        <p:spPr>
          <a:xfrm>
            <a:off x="5969805" y="9029626"/>
            <a:ext cx="685606" cy="296892"/>
          </a:xfrm>
          <a:prstGeom prst="rect">
            <a:avLst/>
          </a:prstGeom>
        </p:spPr>
      </p:pic>
      <p:pic>
        <p:nvPicPr>
          <p:cNvPr id="60" name="Grafik 59">
            <a:extLst>
              <a:ext uri="{FF2B5EF4-FFF2-40B4-BE49-F238E27FC236}">
                <a16:creationId xmlns:a16="http://schemas.microsoft.com/office/drawing/2014/main" id="{E9B8CEF0-F6AF-49F4-B63D-6B7A61B9B85F}"/>
              </a:ext>
            </a:extLst>
          </p:cNvPr>
          <p:cNvPicPr>
            <a:picLocks noChangeAspect="1"/>
          </p:cNvPicPr>
          <p:nvPr/>
        </p:nvPicPr>
        <p:blipFill>
          <a:blip r:embed="rId37"/>
          <a:stretch>
            <a:fillRect/>
          </a:stretch>
        </p:blipFill>
        <p:spPr>
          <a:xfrm>
            <a:off x="6145597" y="9409436"/>
            <a:ext cx="528157" cy="268712"/>
          </a:xfrm>
          <a:prstGeom prst="rect">
            <a:avLst/>
          </a:prstGeom>
        </p:spPr>
      </p:pic>
      <p:pic>
        <p:nvPicPr>
          <p:cNvPr id="55" name="Grafik 54">
            <a:extLst>
              <a:ext uri="{FF2B5EF4-FFF2-40B4-BE49-F238E27FC236}">
                <a16:creationId xmlns:a16="http://schemas.microsoft.com/office/drawing/2014/main" id="{37F213E2-E7FA-47E1-AB99-62DD5CAD107C}"/>
              </a:ext>
            </a:extLst>
          </p:cNvPr>
          <p:cNvPicPr>
            <a:picLocks noChangeAspect="1"/>
          </p:cNvPicPr>
          <p:nvPr/>
        </p:nvPicPr>
        <p:blipFill>
          <a:blip r:embed="rId38"/>
          <a:stretch>
            <a:fillRect/>
          </a:stretch>
        </p:blipFill>
        <p:spPr>
          <a:xfrm>
            <a:off x="355244" y="8326979"/>
            <a:ext cx="661380" cy="295975"/>
          </a:xfrm>
          <a:prstGeom prst="rect">
            <a:avLst/>
          </a:prstGeom>
        </p:spPr>
      </p:pic>
      <p:pic>
        <p:nvPicPr>
          <p:cNvPr id="56" name="Grafik 55" descr="Ein Bild, das Text, ClipArt enthält.&#10;&#10;Automatisch generierte Beschreibung">
            <a:extLst>
              <a:ext uri="{FF2B5EF4-FFF2-40B4-BE49-F238E27FC236}">
                <a16:creationId xmlns:a16="http://schemas.microsoft.com/office/drawing/2014/main" id="{33143BD9-69CF-46DF-9959-357A92990F1C}"/>
              </a:ext>
            </a:extLst>
          </p:cNvPr>
          <p:cNvPicPr>
            <a:picLocks noChangeAspect="1"/>
          </p:cNvPicPr>
          <p:nvPr/>
        </p:nvPicPr>
        <p:blipFill>
          <a:blip r:embed="rId39"/>
          <a:stretch>
            <a:fillRect/>
          </a:stretch>
        </p:blipFill>
        <p:spPr>
          <a:xfrm>
            <a:off x="3281877" y="8412296"/>
            <a:ext cx="802029" cy="125341"/>
          </a:xfrm>
          <a:prstGeom prst="rect">
            <a:avLst/>
          </a:prstGeom>
        </p:spPr>
      </p:pic>
      <p:pic>
        <p:nvPicPr>
          <p:cNvPr id="10" name="Grafik 9">
            <a:extLst>
              <a:ext uri="{FF2B5EF4-FFF2-40B4-BE49-F238E27FC236}">
                <a16:creationId xmlns:a16="http://schemas.microsoft.com/office/drawing/2014/main" id="{739EFBD0-2B5F-4855-824C-8BF9F8AA0E46}"/>
              </a:ext>
            </a:extLst>
          </p:cNvPr>
          <p:cNvPicPr>
            <a:picLocks noChangeAspect="1"/>
          </p:cNvPicPr>
          <p:nvPr/>
        </p:nvPicPr>
        <p:blipFill>
          <a:blip r:embed="rId40"/>
          <a:stretch>
            <a:fillRect/>
          </a:stretch>
        </p:blipFill>
        <p:spPr>
          <a:xfrm>
            <a:off x="3947721" y="236148"/>
            <a:ext cx="2319849" cy="446621"/>
          </a:xfrm>
          <a:prstGeom prst="rect">
            <a:avLst/>
          </a:prstGeom>
        </p:spPr>
      </p:pic>
      <p:pic>
        <p:nvPicPr>
          <p:cNvPr id="61" name="Grafik 60">
            <a:extLst>
              <a:ext uri="{FF2B5EF4-FFF2-40B4-BE49-F238E27FC236}">
                <a16:creationId xmlns:a16="http://schemas.microsoft.com/office/drawing/2014/main" id="{D5D197E2-5366-4600-85F1-DEF46E8FA27E}"/>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5068681" y="8091255"/>
            <a:ext cx="668299" cy="83537"/>
          </a:xfrm>
          <a:prstGeom prst="rect">
            <a:avLst/>
          </a:prstGeom>
        </p:spPr>
      </p:pic>
      <p:pic>
        <p:nvPicPr>
          <p:cNvPr id="62" name="Grafik 61">
            <a:extLst>
              <a:ext uri="{FF2B5EF4-FFF2-40B4-BE49-F238E27FC236}">
                <a16:creationId xmlns:a16="http://schemas.microsoft.com/office/drawing/2014/main" id="{9C68D396-ECCA-4573-B02D-68AE77087CA3}"/>
              </a:ext>
            </a:extLst>
          </p:cNvPr>
          <p:cNvPicPr>
            <a:picLocks noChangeAspect="1"/>
          </p:cNvPicPr>
          <p:nvPr/>
        </p:nvPicPr>
        <p:blipFill>
          <a:blip r:embed="rId43"/>
          <a:stretch>
            <a:fillRect/>
          </a:stretch>
        </p:blipFill>
        <p:spPr>
          <a:xfrm>
            <a:off x="6267328" y="8328020"/>
            <a:ext cx="326474" cy="293892"/>
          </a:xfrm>
          <a:prstGeom prst="rect">
            <a:avLst/>
          </a:prstGeom>
        </p:spPr>
      </p:pic>
      <p:pic>
        <p:nvPicPr>
          <p:cNvPr id="63" name="Grafik 62">
            <a:extLst>
              <a:ext uri="{FF2B5EF4-FFF2-40B4-BE49-F238E27FC236}">
                <a16:creationId xmlns:a16="http://schemas.microsoft.com/office/drawing/2014/main" id="{1F912CD0-0288-4149-B18C-ABA0F8876525}"/>
              </a:ext>
            </a:extLst>
          </p:cNvPr>
          <p:cNvPicPr>
            <a:picLocks noChangeAspect="1"/>
          </p:cNvPicPr>
          <p:nvPr/>
        </p:nvPicPr>
        <p:blipFill>
          <a:blip r:embed="rId44"/>
          <a:stretch>
            <a:fillRect/>
          </a:stretch>
        </p:blipFill>
        <p:spPr>
          <a:xfrm>
            <a:off x="396252" y="8080658"/>
            <a:ext cx="693843" cy="104731"/>
          </a:xfrm>
          <a:prstGeom prst="rect">
            <a:avLst/>
          </a:prstGeom>
        </p:spPr>
      </p:pic>
      <p:pic>
        <p:nvPicPr>
          <p:cNvPr id="64" name="Grafik 63">
            <a:extLst>
              <a:ext uri="{FF2B5EF4-FFF2-40B4-BE49-F238E27FC236}">
                <a16:creationId xmlns:a16="http://schemas.microsoft.com/office/drawing/2014/main" id="{9AA09A11-EC07-4DE6-BDF3-C808D3CF062A}"/>
              </a:ext>
            </a:extLst>
          </p:cNvPr>
          <p:cNvPicPr>
            <a:picLocks noChangeAspect="1"/>
          </p:cNvPicPr>
          <p:nvPr/>
        </p:nvPicPr>
        <p:blipFill>
          <a:blip r:embed="rId45"/>
          <a:stretch>
            <a:fillRect/>
          </a:stretch>
        </p:blipFill>
        <p:spPr>
          <a:xfrm>
            <a:off x="4693103" y="7691588"/>
            <a:ext cx="995297" cy="295209"/>
          </a:xfrm>
          <a:prstGeom prst="rect">
            <a:avLst/>
          </a:prstGeom>
        </p:spPr>
      </p:pic>
      <p:pic>
        <p:nvPicPr>
          <p:cNvPr id="11" name="Grafik 10">
            <a:extLst>
              <a:ext uri="{FF2B5EF4-FFF2-40B4-BE49-F238E27FC236}">
                <a16:creationId xmlns:a16="http://schemas.microsoft.com/office/drawing/2014/main" id="{F143883A-F369-4E88-B4E1-F13C08BBE969}"/>
              </a:ext>
            </a:extLst>
          </p:cNvPr>
          <p:cNvPicPr>
            <a:picLocks noChangeAspect="1"/>
          </p:cNvPicPr>
          <p:nvPr/>
        </p:nvPicPr>
        <p:blipFill>
          <a:blip r:embed="rId46"/>
          <a:stretch>
            <a:fillRect/>
          </a:stretch>
        </p:blipFill>
        <p:spPr>
          <a:xfrm>
            <a:off x="993490" y="7619992"/>
            <a:ext cx="438400" cy="438400"/>
          </a:xfrm>
          <a:prstGeom prst="rect">
            <a:avLst/>
          </a:prstGeom>
        </p:spPr>
      </p:pic>
      <p:pic>
        <p:nvPicPr>
          <p:cNvPr id="8" name="Grafik 7">
            <a:extLst>
              <a:ext uri="{FF2B5EF4-FFF2-40B4-BE49-F238E27FC236}">
                <a16:creationId xmlns:a16="http://schemas.microsoft.com/office/drawing/2014/main" id="{DDB2F360-6FD7-439C-9F8D-5294F1907801}"/>
              </a:ext>
            </a:extLst>
          </p:cNvPr>
          <p:cNvPicPr>
            <a:picLocks noChangeAspect="1"/>
          </p:cNvPicPr>
          <p:nvPr/>
        </p:nvPicPr>
        <p:blipFill>
          <a:blip r:embed="rId47"/>
          <a:stretch>
            <a:fillRect/>
          </a:stretch>
        </p:blipFill>
        <p:spPr>
          <a:xfrm>
            <a:off x="2426903" y="8694295"/>
            <a:ext cx="800860" cy="247056"/>
          </a:xfrm>
          <a:prstGeom prst="rect">
            <a:avLst/>
          </a:prstGeom>
        </p:spPr>
      </p:pic>
      <p:pic>
        <p:nvPicPr>
          <p:cNvPr id="65" name="Grafik 64">
            <a:extLst>
              <a:ext uri="{FF2B5EF4-FFF2-40B4-BE49-F238E27FC236}">
                <a16:creationId xmlns:a16="http://schemas.microsoft.com/office/drawing/2014/main" id="{E7C250A5-3946-4C8D-977F-8EBEF0B25855}"/>
              </a:ext>
            </a:extLst>
          </p:cNvPr>
          <p:cNvPicPr>
            <a:picLocks noChangeAspect="1"/>
          </p:cNvPicPr>
          <p:nvPr/>
        </p:nvPicPr>
        <p:blipFill>
          <a:blip r:embed="rId48"/>
          <a:stretch>
            <a:fillRect/>
          </a:stretch>
        </p:blipFill>
        <p:spPr>
          <a:xfrm>
            <a:off x="4054407" y="7688118"/>
            <a:ext cx="504282" cy="302149"/>
          </a:xfrm>
          <a:prstGeom prst="rect">
            <a:avLst/>
          </a:prstGeom>
        </p:spPr>
      </p:pic>
      <p:pic>
        <p:nvPicPr>
          <p:cNvPr id="66" name="Grafik 65" descr="Ein Bild, das Text, Geschirr, Teller enthält.&#10;&#10;Automatisch generierte Beschreibung">
            <a:extLst>
              <a:ext uri="{FF2B5EF4-FFF2-40B4-BE49-F238E27FC236}">
                <a16:creationId xmlns:a16="http://schemas.microsoft.com/office/drawing/2014/main" id="{3FE277F7-E665-4F58-A170-FF8264A8833C}"/>
              </a:ext>
            </a:extLst>
          </p:cNvPr>
          <p:cNvPicPr>
            <a:picLocks noChangeAspect="1"/>
          </p:cNvPicPr>
          <p:nvPr/>
        </p:nvPicPr>
        <p:blipFill>
          <a:blip r:embed="rId49"/>
          <a:stretch>
            <a:fillRect/>
          </a:stretch>
        </p:blipFill>
        <p:spPr>
          <a:xfrm>
            <a:off x="2477128" y="7993855"/>
            <a:ext cx="528320" cy="278337"/>
          </a:xfrm>
          <a:prstGeom prst="rect">
            <a:avLst/>
          </a:prstGeom>
        </p:spPr>
      </p:pic>
      <p:pic>
        <p:nvPicPr>
          <p:cNvPr id="67" name="Grafik 66">
            <a:extLst>
              <a:ext uri="{FF2B5EF4-FFF2-40B4-BE49-F238E27FC236}">
                <a16:creationId xmlns:a16="http://schemas.microsoft.com/office/drawing/2014/main" id="{FEA5A152-5A54-42E4-AE6F-0FC113F09CBA}"/>
              </a:ext>
            </a:extLst>
          </p:cNvPr>
          <p:cNvPicPr>
            <a:picLocks noChangeAspect="1"/>
          </p:cNvPicPr>
          <p:nvPr/>
        </p:nvPicPr>
        <p:blipFill>
          <a:blip r:embed="rId50"/>
          <a:stretch>
            <a:fillRect/>
          </a:stretch>
        </p:blipFill>
        <p:spPr>
          <a:xfrm>
            <a:off x="3171923" y="7919317"/>
            <a:ext cx="427412" cy="427412"/>
          </a:xfrm>
          <a:prstGeom prst="rect">
            <a:avLst/>
          </a:prstGeom>
        </p:spPr>
      </p:pic>
      <p:pic>
        <p:nvPicPr>
          <p:cNvPr id="68" name="Grafik 67">
            <a:extLst>
              <a:ext uri="{FF2B5EF4-FFF2-40B4-BE49-F238E27FC236}">
                <a16:creationId xmlns:a16="http://schemas.microsoft.com/office/drawing/2014/main" id="{483118B3-0C67-4C40-97F9-641597CEE0D6}"/>
              </a:ext>
            </a:extLst>
          </p:cNvPr>
          <p:cNvPicPr>
            <a:picLocks noChangeAspect="1"/>
          </p:cNvPicPr>
          <p:nvPr/>
        </p:nvPicPr>
        <p:blipFill>
          <a:blip r:embed="rId51"/>
          <a:stretch>
            <a:fillRect/>
          </a:stretch>
        </p:blipFill>
        <p:spPr>
          <a:xfrm>
            <a:off x="5903456" y="8044333"/>
            <a:ext cx="733925" cy="177381"/>
          </a:xfrm>
          <a:prstGeom prst="rect">
            <a:avLst/>
          </a:prstGeom>
        </p:spPr>
      </p:pic>
      <p:grpSp>
        <p:nvGrpSpPr>
          <p:cNvPr id="69" name="组合 55">
            <a:extLst>
              <a:ext uri="{FF2B5EF4-FFF2-40B4-BE49-F238E27FC236}">
                <a16:creationId xmlns:a16="http://schemas.microsoft.com/office/drawing/2014/main" id="{F93528F3-5B32-4203-AF6A-D3AF033AAC97}"/>
              </a:ext>
            </a:extLst>
          </p:cNvPr>
          <p:cNvGrpSpPr>
            <a:grpSpLocks noChangeAspect="1"/>
          </p:cNvGrpSpPr>
          <p:nvPr/>
        </p:nvGrpSpPr>
        <p:grpSpPr>
          <a:xfrm>
            <a:off x="4261616" y="8371922"/>
            <a:ext cx="916291" cy="206088"/>
            <a:chOff x="720033" y="1467682"/>
            <a:chExt cx="4056154" cy="912291"/>
          </a:xfrm>
        </p:grpSpPr>
        <p:grpSp>
          <p:nvGrpSpPr>
            <p:cNvPr id="70" name="组合 38">
              <a:extLst>
                <a:ext uri="{FF2B5EF4-FFF2-40B4-BE49-F238E27FC236}">
                  <a16:creationId xmlns:a16="http://schemas.microsoft.com/office/drawing/2014/main" id="{5608D43F-834E-49AB-A458-948B9299E671}"/>
                </a:ext>
              </a:extLst>
            </p:cNvPr>
            <p:cNvGrpSpPr>
              <a:grpSpLocks noChangeAspect="1"/>
            </p:cNvGrpSpPr>
            <p:nvPr/>
          </p:nvGrpSpPr>
          <p:grpSpPr>
            <a:xfrm>
              <a:off x="2130398" y="1759008"/>
              <a:ext cx="2645789" cy="451808"/>
              <a:chOff x="4003676" y="2249488"/>
              <a:chExt cx="5810250" cy="992187"/>
            </a:xfrm>
          </p:grpSpPr>
          <p:sp>
            <p:nvSpPr>
              <p:cNvPr id="72" name="Freeform 25">
                <a:extLst>
                  <a:ext uri="{FF2B5EF4-FFF2-40B4-BE49-F238E27FC236}">
                    <a16:creationId xmlns:a16="http://schemas.microsoft.com/office/drawing/2014/main" id="{93E94439-D73B-47DA-B4B5-A9A0B28BD3C7}"/>
                  </a:ext>
                </a:extLst>
              </p:cNvPr>
              <p:cNvSpPr>
                <a:spLocks noChangeAspect="1"/>
              </p:cNvSpPr>
              <p:nvPr/>
            </p:nvSpPr>
            <p:spPr bwMode="auto">
              <a:xfrm>
                <a:off x="4003676" y="2249488"/>
                <a:ext cx="844550" cy="977900"/>
              </a:xfrm>
              <a:custGeom>
                <a:avLst/>
                <a:gdLst>
                  <a:gd name="T0" fmla="*/ 1977 w 2583"/>
                  <a:gd name="T1" fmla="*/ 1206 h 2990"/>
                  <a:gd name="T2" fmla="*/ 607 w 2583"/>
                  <a:gd name="T3" fmla="*/ 1206 h 2990"/>
                  <a:gd name="T4" fmla="*/ 607 w 2583"/>
                  <a:gd name="T5" fmla="*/ 0 h 2990"/>
                  <a:gd name="T6" fmla="*/ 0 w 2583"/>
                  <a:gd name="T7" fmla="*/ 0 h 2990"/>
                  <a:gd name="T8" fmla="*/ 0 w 2583"/>
                  <a:gd name="T9" fmla="*/ 2990 h 2990"/>
                  <a:gd name="T10" fmla="*/ 607 w 2583"/>
                  <a:gd name="T11" fmla="*/ 2990 h 2990"/>
                  <a:gd name="T12" fmla="*/ 607 w 2583"/>
                  <a:gd name="T13" fmla="*/ 1776 h 2990"/>
                  <a:gd name="T14" fmla="*/ 1977 w 2583"/>
                  <a:gd name="T15" fmla="*/ 1776 h 2990"/>
                  <a:gd name="T16" fmla="*/ 1977 w 2583"/>
                  <a:gd name="T17" fmla="*/ 2990 h 2990"/>
                  <a:gd name="T18" fmla="*/ 2583 w 2583"/>
                  <a:gd name="T19" fmla="*/ 2990 h 2990"/>
                  <a:gd name="T20" fmla="*/ 2583 w 2583"/>
                  <a:gd name="T21" fmla="*/ 0 h 2990"/>
                  <a:gd name="T22" fmla="*/ 1977 w 2583"/>
                  <a:gd name="T23" fmla="*/ 0 h 2990"/>
                  <a:gd name="T24" fmla="*/ 1977 w 2583"/>
                  <a:gd name="T25" fmla="*/ 1206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83" h="2990">
                    <a:moveTo>
                      <a:pt x="1977" y="1206"/>
                    </a:moveTo>
                    <a:lnTo>
                      <a:pt x="607" y="1206"/>
                    </a:lnTo>
                    <a:lnTo>
                      <a:pt x="607" y="0"/>
                    </a:lnTo>
                    <a:lnTo>
                      <a:pt x="0" y="0"/>
                    </a:lnTo>
                    <a:lnTo>
                      <a:pt x="0" y="2990"/>
                    </a:lnTo>
                    <a:lnTo>
                      <a:pt x="607" y="2990"/>
                    </a:lnTo>
                    <a:lnTo>
                      <a:pt x="607" y="1776"/>
                    </a:lnTo>
                    <a:lnTo>
                      <a:pt x="1977" y="1776"/>
                    </a:lnTo>
                    <a:lnTo>
                      <a:pt x="1977" y="2990"/>
                    </a:lnTo>
                    <a:lnTo>
                      <a:pt x="2583" y="2990"/>
                    </a:lnTo>
                    <a:lnTo>
                      <a:pt x="2583" y="0"/>
                    </a:lnTo>
                    <a:lnTo>
                      <a:pt x="1977" y="0"/>
                    </a:lnTo>
                    <a:lnTo>
                      <a:pt x="1977" y="1206"/>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6">
                <a:extLst>
                  <a:ext uri="{FF2B5EF4-FFF2-40B4-BE49-F238E27FC236}">
                    <a16:creationId xmlns:a16="http://schemas.microsoft.com/office/drawing/2014/main" id="{B5FA5A0B-AB29-4F2F-8F9C-AD320DBE7735}"/>
                  </a:ext>
                </a:extLst>
              </p:cNvPr>
              <p:cNvSpPr>
                <a:spLocks noChangeAspect="1"/>
              </p:cNvSpPr>
              <p:nvPr/>
            </p:nvSpPr>
            <p:spPr bwMode="auto">
              <a:xfrm>
                <a:off x="5122863" y="2249488"/>
                <a:ext cx="842963" cy="992187"/>
              </a:xfrm>
              <a:custGeom>
                <a:avLst/>
                <a:gdLst>
                  <a:gd name="T0" fmla="*/ 1970 w 2577"/>
                  <a:gd name="T1" fmla="*/ 1711 h 3035"/>
                  <a:gd name="T2" fmla="*/ 1291 w 2577"/>
                  <a:gd name="T3" fmla="*/ 2457 h 3035"/>
                  <a:gd name="T4" fmla="*/ 607 w 2577"/>
                  <a:gd name="T5" fmla="*/ 1691 h 3035"/>
                  <a:gd name="T6" fmla="*/ 607 w 2577"/>
                  <a:gd name="T7" fmla="*/ 2 h 3035"/>
                  <a:gd name="T8" fmla="*/ 0 w 2577"/>
                  <a:gd name="T9" fmla="*/ 2 h 3035"/>
                  <a:gd name="T10" fmla="*/ 0 w 2577"/>
                  <a:gd name="T11" fmla="*/ 1711 h 3035"/>
                  <a:gd name="T12" fmla="*/ 1283 w 2577"/>
                  <a:gd name="T13" fmla="*/ 3035 h 3035"/>
                  <a:gd name="T14" fmla="*/ 2577 w 2577"/>
                  <a:gd name="T15" fmla="*/ 1687 h 3035"/>
                  <a:gd name="T16" fmla="*/ 2577 w 2577"/>
                  <a:gd name="T17" fmla="*/ 0 h 3035"/>
                  <a:gd name="T18" fmla="*/ 1970 w 2577"/>
                  <a:gd name="T19" fmla="*/ 0 h 3035"/>
                  <a:gd name="T20" fmla="*/ 1970 w 2577"/>
                  <a:gd name="T21" fmla="*/ 1711 h 3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77" h="3035">
                    <a:moveTo>
                      <a:pt x="1970" y="1711"/>
                    </a:moveTo>
                    <a:cubicBezTo>
                      <a:pt x="1970" y="2198"/>
                      <a:pt x="1729" y="2457"/>
                      <a:pt x="1291" y="2457"/>
                    </a:cubicBezTo>
                    <a:cubicBezTo>
                      <a:pt x="850" y="2457"/>
                      <a:pt x="607" y="2190"/>
                      <a:pt x="607" y="1691"/>
                    </a:cubicBezTo>
                    <a:lnTo>
                      <a:pt x="607" y="2"/>
                    </a:lnTo>
                    <a:lnTo>
                      <a:pt x="0" y="2"/>
                    </a:lnTo>
                    <a:lnTo>
                      <a:pt x="0" y="1711"/>
                    </a:lnTo>
                    <a:cubicBezTo>
                      <a:pt x="0" y="2552"/>
                      <a:pt x="468" y="3035"/>
                      <a:pt x="1283" y="3035"/>
                    </a:cubicBezTo>
                    <a:cubicBezTo>
                      <a:pt x="2105" y="3035"/>
                      <a:pt x="2577" y="2543"/>
                      <a:pt x="2577" y="1687"/>
                    </a:cubicBezTo>
                    <a:lnTo>
                      <a:pt x="2577" y="0"/>
                    </a:lnTo>
                    <a:lnTo>
                      <a:pt x="1970" y="0"/>
                    </a:lnTo>
                    <a:lnTo>
                      <a:pt x="1970" y="1711"/>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7">
                <a:extLst>
                  <a:ext uri="{FF2B5EF4-FFF2-40B4-BE49-F238E27FC236}">
                    <a16:creationId xmlns:a16="http://schemas.microsoft.com/office/drawing/2014/main" id="{F63A68C1-556F-439F-AFCB-60691468326A}"/>
                  </a:ext>
                </a:extLst>
              </p:cNvPr>
              <p:cNvSpPr>
                <a:spLocks noChangeAspect="1"/>
              </p:cNvSpPr>
              <p:nvPr/>
            </p:nvSpPr>
            <p:spPr bwMode="auto">
              <a:xfrm>
                <a:off x="7027863" y="2249488"/>
                <a:ext cx="1455738" cy="977900"/>
              </a:xfrm>
              <a:custGeom>
                <a:avLst/>
                <a:gdLst>
                  <a:gd name="T0" fmla="*/ 3159 w 4450"/>
                  <a:gd name="T1" fmla="*/ 2056 h 2990"/>
                  <a:gd name="T2" fmla="*/ 2480 w 4450"/>
                  <a:gd name="T3" fmla="*/ 0 h 2990"/>
                  <a:gd name="T4" fmla="*/ 1985 w 4450"/>
                  <a:gd name="T5" fmla="*/ 0 h 2990"/>
                  <a:gd name="T6" fmla="*/ 1306 w 4450"/>
                  <a:gd name="T7" fmla="*/ 2056 h 2990"/>
                  <a:gd name="T8" fmla="*/ 646 w 4450"/>
                  <a:gd name="T9" fmla="*/ 1 h 2990"/>
                  <a:gd name="T10" fmla="*/ 0 w 4450"/>
                  <a:gd name="T11" fmla="*/ 1 h 2990"/>
                  <a:gd name="T12" fmla="*/ 1042 w 4450"/>
                  <a:gd name="T13" fmla="*/ 2990 h 2990"/>
                  <a:gd name="T14" fmla="*/ 1544 w 4450"/>
                  <a:gd name="T15" fmla="*/ 2990 h 2990"/>
                  <a:gd name="T16" fmla="*/ 2224 w 4450"/>
                  <a:gd name="T17" fmla="*/ 1027 h 2990"/>
                  <a:gd name="T18" fmla="*/ 2904 w 4450"/>
                  <a:gd name="T19" fmla="*/ 2990 h 2990"/>
                  <a:gd name="T20" fmla="*/ 3411 w 4450"/>
                  <a:gd name="T21" fmla="*/ 2990 h 2990"/>
                  <a:gd name="T22" fmla="*/ 4450 w 4450"/>
                  <a:gd name="T23" fmla="*/ 1 h 2990"/>
                  <a:gd name="T24" fmla="*/ 3821 w 4450"/>
                  <a:gd name="T25" fmla="*/ 1 h 2990"/>
                  <a:gd name="T26" fmla="*/ 3159 w 4450"/>
                  <a:gd name="T27" fmla="*/ 2056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0" h="2990">
                    <a:moveTo>
                      <a:pt x="3159" y="2056"/>
                    </a:moveTo>
                    <a:lnTo>
                      <a:pt x="2480" y="0"/>
                    </a:lnTo>
                    <a:lnTo>
                      <a:pt x="1985" y="0"/>
                    </a:lnTo>
                    <a:lnTo>
                      <a:pt x="1306" y="2056"/>
                    </a:lnTo>
                    <a:lnTo>
                      <a:pt x="646" y="1"/>
                    </a:lnTo>
                    <a:lnTo>
                      <a:pt x="0" y="1"/>
                    </a:lnTo>
                    <a:lnTo>
                      <a:pt x="1042" y="2990"/>
                    </a:lnTo>
                    <a:lnTo>
                      <a:pt x="1544" y="2990"/>
                    </a:lnTo>
                    <a:lnTo>
                      <a:pt x="2224" y="1027"/>
                    </a:lnTo>
                    <a:lnTo>
                      <a:pt x="2904" y="2990"/>
                    </a:lnTo>
                    <a:lnTo>
                      <a:pt x="3411" y="2990"/>
                    </a:lnTo>
                    <a:lnTo>
                      <a:pt x="4450" y="1"/>
                    </a:lnTo>
                    <a:lnTo>
                      <a:pt x="3821" y="1"/>
                    </a:lnTo>
                    <a:lnTo>
                      <a:pt x="3159" y="2056"/>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8">
                <a:extLst>
                  <a:ext uri="{FF2B5EF4-FFF2-40B4-BE49-F238E27FC236}">
                    <a16:creationId xmlns:a16="http://schemas.microsoft.com/office/drawing/2014/main" id="{0347EC2F-6DC6-4E0C-AFC3-1D9EAA11199A}"/>
                  </a:ext>
                </a:extLst>
              </p:cNvPr>
              <p:cNvSpPr>
                <a:spLocks noChangeAspect="1"/>
              </p:cNvSpPr>
              <p:nvPr/>
            </p:nvSpPr>
            <p:spPr bwMode="auto">
              <a:xfrm>
                <a:off x="8642351" y="2249488"/>
                <a:ext cx="738188" cy="976312"/>
              </a:xfrm>
              <a:custGeom>
                <a:avLst/>
                <a:gdLst>
                  <a:gd name="T0" fmla="*/ 599 w 2258"/>
                  <a:gd name="T1" fmla="*/ 1701 h 2986"/>
                  <a:gd name="T2" fmla="*/ 1702 w 2258"/>
                  <a:gd name="T3" fmla="*/ 1701 h 2986"/>
                  <a:gd name="T4" fmla="*/ 1702 w 2258"/>
                  <a:gd name="T5" fmla="*/ 1157 h 2986"/>
                  <a:gd name="T6" fmla="*/ 599 w 2258"/>
                  <a:gd name="T7" fmla="*/ 1157 h 2986"/>
                  <a:gd name="T8" fmla="*/ 599 w 2258"/>
                  <a:gd name="T9" fmla="*/ 545 h 2986"/>
                  <a:gd name="T10" fmla="*/ 2200 w 2258"/>
                  <a:gd name="T11" fmla="*/ 545 h 2986"/>
                  <a:gd name="T12" fmla="*/ 2200 w 2258"/>
                  <a:gd name="T13" fmla="*/ 0 h 2986"/>
                  <a:gd name="T14" fmla="*/ 0 w 2258"/>
                  <a:gd name="T15" fmla="*/ 0 h 2986"/>
                  <a:gd name="T16" fmla="*/ 0 w 2258"/>
                  <a:gd name="T17" fmla="*/ 2986 h 2986"/>
                  <a:gd name="T18" fmla="*/ 2258 w 2258"/>
                  <a:gd name="T19" fmla="*/ 2986 h 2986"/>
                  <a:gd name="T20" fmla="*/ 2258 w 2258"/>
                  <a:gd name="T21" fmla="*/ 2442 h 2986"/>
                  <a:gd name="T22" fmla="*/ 599 w 2258"/>
                  <a:gd name="T23" fmla="*/ 2442 h 2986"/>
                  <a:gd name="T24" fmla="*/ 599 w 2258"/>
                  <a:gd name="T25" fmla="*/ 1701 h 2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8" h="2986">
                    <a:moveTo>
                      <a:pt x="599" y="1701"/>
                    </a:moveTo>
                    <a:lnTo>
                      <a:pt x="1702" y="1701"/>
                    </a:lnTo>
                    <a:lnTo>
                      <a:pt x="1702" y="1157"/>
                    </a:lnTo>
                    <a:lnTo>
                      <a:pt x="599" y="1157"/>
                    </a:lnTo>
                    <a:lnTo>
                      <a:pt x="599" y="545"/>
                    </a:lnTo>
                    <a:lnTo>
                      <a:pt x="2200" y="545"/>
                    </a:lnTo>
                    <a:lnTo>
                      <a:pt x="2200" y="0"/>
                    </a:lnTo>
                    <a:lnTo>
                      <a:pt x="0" y="0"/>
                    </a:lnTo>
                    <a:lnTo>
                      <a:pt x="0" y="2986"/>
                    </a:lnTo>
                    <a:lnTo>
                      <a:pt x="2258" y="2986"/>
                    </a:lnTo>
                    <a:lnTo>
                      <a:pt x="2258" y="2442"/>
                    </a:lnTo>
                    <a:lnTo>
                      <a:pt x="599" y="2442"/>
                    </a:lnTo>
                    <a:lnTo>
                      <a:pt x="599" y="1701"/>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Rectangle 29">
                <a:extLst>
                  <a:ext uri="{FF2B5EF4-FFF2-40B4-BE49-F238E27FC236}">
                    <a16:creationId xmlns:a16="http://schemas.microsoft.com/office/drawing/2014/main" id="{4C9BCFBB-7947-4AAC-B900-258E046C0EC8}"/>
                  </a:ext>
                </a:extLst>
              </p:cNvPr>
              <p:cNvSpPr>
                <a:spLocks noChangeAspect="1" noChangeArrowheads="1"/>
              </p:cNvSpPr>
              <p:nvPr/>
            </p:nvSpPr>
            <p:spPr bwMode="auto">
              <a:xfrm>
                <a:off x="9618663" y="2249488"/>
                <a:ext cx="195263" cy="976312"/>
              </a:xfrm>
              <a:prstGeom prst="rect">
                <a:avLst/>
              </a:prstGeom>
              <a:solidFill>
                <a:srgbClr val="23181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30">
                <a:extLst>
                  <a:ext uri="{FF2B5EF4-FFF2-40B4-BE49-F238E27FC236}">
                    <a16:creationId xmlns:a16="http://schemas.microsoft.com/office/drawing/2014/main" id="{BCED89A5-1EA7-4928-AEBF-84F86F1CF5D4}"/>
                  </a:ext>
                </a:extLst>
              </p:cNvPr>
              <p:cNvSpPr>
                <a:spLocks noChangeAspect="1" noEditPoints="1"/>
              </p:cNvSpPr>
              <p:nvPr/>
            </p:nvSpPr>
            <p:spPr bwMode="auto">
              <a:xfrm>
                <a:off x="6065838" y="2249488"/>
                <a:ext cx="1035050" cy="976312"/>
              </a:xfrm>
              <a:custGeom>
                <a:avLst/>
                <a:gdLst>
                  <a:gd name="T0" fmla="*/ 1118 w 3165"/>
                  <a:gd name="T1" fmla="*/ 1827 h 2988"/>
                  <a:gd name="T2" fmla="*/ 1575 w 3165"/>
                  <a:gd name="T3" fmla="*/ 757 h 2988"/>
                  <a:gd name="T4" fmla="*/ 2035 w 3165"/>
                  <a:gd name="T5" fmla="*/ 1827 h 2988"/>
                  <a:gd name="T6" fmla="*/ 1118 w 3165"/>
                  <a:gd name="T7" fmla="*/ 1827 h 2988"/>
                  <a:gd name="T8" fmla="*/ 1318 w 3165"/>
                  <a:gd name="T9" fmla="*/ 0 h 2988"/>
                  <a:gd name="T10" fmla="*/ 0 w 3165"/>
                  <a:gd name="T11" fmla="*/ 2988 h 2988"/>
                  <a:gd name="T12" fmla="*/ 620 w 3165"/>
                  <a:gd name="T13" fmla="*/ 2988 h 2988"/>
                  <a:gd name="T14" fmla="*/ 892 w 3165"/>
                  <a:gd name="T15" fmla="*/ 2366 h 2988"/>
                  <a:gd name="T16" fmla="*/ 2260 w 3165"/>
                  <a:gd name="T17" fmla="*/ 2366 h 2988"/>
                  <a:gd name="T18" fmla="*/ 2529 w 3165"/>
                  <a:gd name="T19" fmla="*/ 2988 h 2988"/>
                  <a:gd name="T20" fmla="*/ 3165 w 3165"/>
                  <a:gd name="T21" fmla="*/ 2988 h 2988"/>
                  <a:gd name="T22" fmla="*/ 1852 w 3165"/>
                  <a:gd name="T23" fmla="*/ 0 h 2988"/>
                  <a:gd name="T24" fmla="*/ 1318 w 3165"/>
                  <a:gd name="T25" fmla="*/ 0 h 2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65" h="2988">
                    <a:moveTo>
                      <a:pt x="1118" y="1827"/>
                    </a:moveTo>
                    <a:lnTo>
                      <a:pt x="1575" y="757"/>
                    </a:lnTo>
                    <a:lnTo>
                      <a:pt x="2035" y="1827"/>
                    </a:lnTo>
                    <a:lnTo>
                      <a:pt x="1118" y="1827"/>
                    </a:lnTo>
                    <a:close/>
                    <a:moveTo>
                      <a:pt x="1318" y="0"/>
                    </a:moveTo>
                    <a:lnTo>
                      <a:pt x="0" y="2988"/>
                    </a:lnTo>
                    <a:lnTo>
                      <a:pt x="620" y="2988"/>
                    </a:lnTo>
                    <a:lnTo>
                      <a:pt x="892" y="2366"/>
                    </a:lnTo>
                    <a:lnTo>
                      <a:pt x="2260" y="2366"/>
                    </a:lnTo>
                    <a:lnTo>
                      <a:pt x="2529" y="2988"/>
                    </a:lnTo>
                    <a:lnTo>
                      <a:pt x="3165" y="2988"/>
                    </a:lnTo>
                    <a:lnTo>
                      <a:pt x="1852" y="0"/>
                    </a:lnTo>
                    <a:lnTo>
                      <a:pt x="1318" y="0"/>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1" name="Freeform 31">
              <a:extLst>
                <a:ext uri="{FF2B5EF4-FFF2-40B4-BE49-F238E27FC236}">
                  <a16:creationId xmlns:a16="http://schemas.microsoft.com/office/drawing/2014/main" id="{33D21640-76E4-4D05-A703-74E04E8D49A3}"/>
                </a:ext>
              </a:extLst>
            </p:cNvPr>
            <p:cNvSpPr>
              <a:spLocks noChangeAspect="1" noEditPoints="1"/>
            </p:cNvSpPr>
            <p:nvPr/>
          </p:nvSpPr>
          <p:spPr bwMode="auto">
            <a:xfrm>
              <a:off x="720033" y="1467682"/>
              <a:ext cx="1206509" cy="912291"/>
            </a:xfrm>
            <a:custGeom>
              <a:avLst/>
              <a:gdLst>
                <a:gd name="T0" fmla="*/ 1320 w 8102"/>
                <a:gd name="T1" fmla="*/ 1045 h 6124"/>
                <a:gd name="T2" fmla="*/ 681 w 8102"/>
                <a:gd name="T3" fmla="*/ 2349 h 6124"/>
                <a:gd name="T4" fmla="*/ 1080 w 8102"/>
                <a:gd name="T5" fmla="*/ 3141 h 6124"/>
                <a:gd name="T6" fmla="*/ 3466 w 8102"/>
                <a:gd name="T7" fmla="*/ 4629 h 6124"/>
                <a:gd name="T8" fmla="*/ 3502 w 8102"/>
                <a:gd name="T9" fmla="*/ 4626 h 6124"/>
                <a:gd name="T10" fmla="*/ 3506 w 8102"/>
                <a:gd name="T11" fmla="*/ 4588 h 6124"/>
                <a:gd name="T12" fmla="*/ 1320 w 8102"/>
                <a:gd name="T13" fmla="*/ 1045 h 6124"/>
                <a:gd name="T14" fmla="*/ 3093 w 8102"/>
                <a:gd name="T15" fmla="*/ 74 h 6124"/>
                <a:gd name="T16" fmla="*/ 2294 w 8102"/>
                <a:gd name="T17" fmla="*/ 821 h 6124"/>
                <a:gd name="T18" fmla="*/ 2297 w 8102"/>
                <a:gd name="T19" fmla="*/ 1588 h 6124"/>
                <a:gd name="T20" fmla="*/ 3789 w 8102"/>
                <a:gd name="T21" fmla="*/ 4420 h 6124"/>
                <a:gd name="T22" fmla="*/ 3823 w 8102"/>
                <a:gd name="T23" fmla="*/ 4433 h 6124"/>
                <a:gd name="T24" fmla="*/ 3843 w 8102"/>
                <a:gd name="T25" fmla="*/ 4406 h 6124"/>
                <a:gd name="T26" fmla="*/ 3474 w 8102"/>
                <a:gd name="T27" fmla="*/ 0 h 6124"/>
                <a:gd name="T28" fmla="*/ 3093 w 8102"/>
                <a:gd name="T29" fmla="*/ 74 h 6124"/>
                <a:gd name="T30" fmla="*/ 3251 w 8102"/>
                <a:gd name="T31" fmla="*/ 5106 h 6124"/>
                <a:gd name="T32" fmla="*/ 828 w 8102"/>
                <a:gd name="T33" fmla="*/ 5190 h 6124"/>
                <a:gd name="T34" fmla="*/ 1997 w 8102"/>
                <a:gd name="T35" fmla="*/ 5911 h 6124"/>
                <a:gd name="T36" fmla="*/ 3269 w 8102"/>
                <a:gd name="T37" fmla="*/ 5158 h 6124"/>
                <a:gd name="T38" fmla="*/ 3277 w 8102"/>
                <a:gd name="T39" fmla="*/ 5121 h 6124"/>
                <a:gd name="T40" fmla="*/ 3251 w 8102"/>
                <a:gd name="T41" fmla="*/ 5106 h 6124"/>
                <a:gd name="T42" fmla="*/ 3305 w 8102"/>
                <a:gd name="T43" fmla="*/ 4872 h 6124"/>
                <a:gd name="T44" fmla="*/ 184 w 8102"/>
                <a:gd name="T45" fmla="*/ 3051 h 6124"/>
                <a:gd name="T46" fmla="*/ 238 w 8102"/>
                <a:gd name="T47" fmla="*/ 4080 h 6124"/>
                <a:gd name="T48" fmla="*/ 1017 w 8102"/>
                <a:gd name="T49" fmla="*/ 4826 h 6124"/>
                <a:gd name="T50" fmla="*/ 1433 w 8102"/>
                <a:gd name="T51" fmla="*/ 4921 h 6124"/>
                <a:gd name="T52" fmla="*/ 3292 w 8102"/>
                <a:gd name="T53" fmla="*/ 4926 h 6124"/>
                <a:gd name="T54" fmla="*/ 3317 w 8102"/>
                <a:gd name="T55" fmla="*/ 4907 h 6124"/>
                <a:gd name="T56" fmla="*/ 3305 w 8102"/>
                <a:gd name="T57" fmla="*/ 4872 h 6124"/>
                <a:gd name="T58" fmla="*/ 7918 w 8102"/>
                <a:gd name="T59" fmla="*/ 3051 h 6124"/>
                <a:gd name="T60" fmla="*/ 4798 w 8102"/>
                <a:gd name="T61" fmla="*/ 4872 h 6124"/>
                <a:gd name="T62" fmla="*/ 4785 w 8102"/>
                <a:gd name="T63" fmla="*/ 4907 h 6124"/>
                <a:gd name="T64" fmla="*/ 4810 w 8102"/>
                <a:gd name="T65" fmla="*/ 4926 h 6124"/>
                <a:gd name="T66" fmla="*/ 6669 w 8102"/>
                <a:gd name="T67" fmla="*/ 4921 h 6124"/>
                <a:gd name="T68" fmla="*/ 7085 w 8102"/>
                <a:gd name="T69" fmla="*/ 4826 h 6124"/>
                <a:gd name="T70" fmla="*/ 7864 w 8102"/>
                <a:gd name="T71" fmla="*/ 4080 h 6124"/>
                <a:gd name="T72" fmla="*/ 7918 w 8102"/>
                <a:gd name="T73" fmla="*/ 3051 h 6124"/>
                <a:gd name="T74" fmla="*/ 4826 w 8102"/>
                <a:gd name="T75" fmla="*/ 5121 h 6124"/>
                <a:gd name="T76" fmla="*/ 4833 w 8102"/>
                <a:gd name="T77" fmla="*/ 5158 h 6124"/>
                <a:gd name="T78" fmla="*/ 6105 w 8102"/>
                <a:gd name="T79" fmla="*/ 5911 h 6124"/>
                <a:gd name="T80" fmla="*/ 7274 w 8102"/>
                <a:gd name="T81" fmla="*/ 5190 h 6124"/>
                <a:gd name="T82" fmla="*/ 4851 w 8102"/>
                <a:gd name="T83" fmla="*/ 5106 h 6124"/>
                <a:gd name="T84" fmla="*/ 4826 w 8102"/>
                <a:gd name="T85" fmla="*/ 5121 h 6124"/>
                <a:gd name="T86" fmla="*/ 5809 w 8102"/>
                <a:gd name="T87" fmla="*/ 821 h 6124"/>
                <a:gd name="T88" fmla="*/ 5009 w 8102"/>
                <a:gd name="T89" fmla="*/ 74 h 6124"/>
                <a:gd name="T90" fmla="*/ 4628 w 8102"/>
                <a:gd name="T91" fmla="*/ 0 h 6124"/>
                <a:gd name="T92" fmla="*/ 4259 w 8102"/>
                <a:gd name="T93" fmla="*/ 4406 h 6124"/>
                <a:gd name="T94" fmla="*/ 4279 w 8102"/>
                <a:gd name="T95" fmla="*/ 4433 h 6124"/>
                <a:gd name="T96" fmla="*/ 4314 w 8102"/>
                <a:gd name="T97" fmla="*/ 4420 h 6124"/>
                <a:gd name="T98" fmla="*/ 5805 w 8102"/>
                <a:gd name="T99" fmla="*/ 1588 h 6124"/>
                <a:gd name="T100" fmla="*/ 5809 w 8102"/>
                <a:gd name="T101" fmla="*/ 821 h 6124"/>
                <a:gd name="T102" fmla="*/ 7421 w 8102"/>
                <a:gd name="T103" fmla="*/ 2349 h 6124"/>
                <a:gd name="T104" fmla="*/ 6782 w 8102"/>
                <a:gd name="T105" fmla="*/ 1045 h 6124"/>
                <a:gd name="T106" fmla="*/ 4596 w 8102"/>
                <a:gd name="T107" fmla="*/ 4588 h 6124"/>
                <a:gd name="T108" fmla="*/ 4601 w 8102"/>
                <a:gd name="T109" fmla="*/ 4626 h 6124"/>
                <a:gd name="T110" fmla="*/ 4636 w 8102"/>
                <a:gd name="T111" fmla="*/ 4629 h 6124"/>
                <a:gd name="T112" fmla="*/ 7022 w 8102"/>
                <a:gd name="T113" fmla="*/ 3141 h 6124"/>
                <a:gd name="T114" fmla="*/ 7421 w 8102"/>
                <a:gd name="T115" fmla="*/ 2349 h 6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02" h="6124">
                  <a:moveTo>
                    <a:pt x="1320" y="1045"/>
                  </a:moveTo>
                  <a:cubicBezTo>
                    <a:pt x="1320" y="1045"/>
                    <a:pt x="638" y="1672"/>
                    <a:pt x="681" y="2349"/>
                  </a:cubicBezTo>
                  <a:cubicBezTo>
                    <a:pt x="701" y="2837"/>
                    <a:pt x="1080" y="3141"/>
                    <a:pt x="1080" y="3141"/>
                  </a:cubicBezTo>
                  <a:cubicBezTo>
                    <a:pt x="1685" y="3718"/>
                    <a:pt x="3121" y="4458"/>
                    <a:pt x="3466" y="4629"/>
                  </a:cubicBezTo>
                  <a:cubicBezTo>
                    <a:pt x="3480" y="4636"/>
                    <a:pt x="3494" y="4632"/>
                    <a:pt x="3502" y="4626"/>
                  </a:cubicBezTo>
                  <a:cubicBezTo>
                    <a:pt x="3513" y="4616"/>
                    <a:pt x="3511" y="4599"/>
                    <a:pt x="3506" y="4588"/>
                  </a:cubicBezTo>
                  <a:cubicBezTo>
                    <a:pt x="2584" y="2576"/>
                    <a:pt x="1320" y="1045"/>
                    <a:pt x="1320" y="1045"/>
                  </a:cubicBezTo>
                  <a:close/>
                  <a:moveTo>
                    <a:pt x="3093" y="74"/>
                  </a:moveTo>
                  <a:cubicBezTo>
                    <a:pt x="2452" y="230"/>
                    <a:pt x="2294" y="821"/>
                    <a:pt x="2294" y="821"/>
                  </a:cubicBezTo>
                  <a:cubicBezTo>
                    <a:pt x="2182" y="1131"/>
                    <a:pt x="2297" y="1588"/>
                    <a:pt x="2297" y="1588"/>
                  </a:cubicBezTo>
                  <a:cubicBezTo>
                    <a:pt x="2510" y="2533"/>
                    <a:pt x="3559" y="4087"/>
                    <a:pt x="3789" y="4420"/>
                  </a:cubicBezTo>
                  <a:cubicBezTo>
                    <a:pt x="3797" y="4432"/>
                    <a:pt x="3810" y="4437"/>
                    <a:pt x="3823" y="4433"/>
                  </a:cubicBezTo>
                  <a:cubicBezTo>
                    <a:pt x="3831" y="4431"/>
                    <a:pt x="3841" y="4424"/>
                    <a:pt x="3843" y="4406"/>
                  </a:cubicBezTo>
                  <a:cubicBezTo>
                    <a:pt x="4191" y="923"/>
                    <a:pt x="3474" y="0"/>
                    <a:pt x="3474" y="0"/>
                  </a:cubicBezTo>
                  <a:cubicBezTo>
                    <a:pt x="3278" y="28"/>
                    <a:pt x="3093" y="74"/>
                    <a:pt x="3093" y="74"/>
                  </a:cubicBezTo>
                  <a:close/>
                  <a:moveTo>
                    <a:pt x="3251" y="5106"/>
                  </a:moveTo>
                  <a:cubicBezTo>
                    <a:pt x="2646" y="5127"/>
                    <a:pt x="828" y="5190"/>
                    <a:pt x="828" y="5190"/>
                  </a:cubicBezTo>
                  <a:cubicBezTo>
                    <a:pt x="1372" y="6124"/>
                    <a:pt x="1997" y="5911"/>
                    <a:pt x="1997" y="5911"/>
                  </a:cubicBezTo>
                  <a:cubicBezTo>
                    <a:pt x="2336" y="5815"/>
                    <a:pt x="3038" y="5324"/>
                    <a:pt x="3269" y="5158"/>
                  </a:cubicBezTo>
                  <a:cubicBezTo>
                    <a:pt x="3284" y="5148"/>
                    <a:pt x="3280" y="5129"/>
                    <a:pt x="3277" y="5121"/>
                  </a:cubicBezTo>
                  <a:cubicBezTo>
                    <a:pt x="3272" y="5112"/>
                    <a:pt x="3259" y="5106"/>
                    <a:pt x="3251" y="5106"/>
                  </a:cubicBezTo>
                  <a:close/>
                  <a:moveTo>
                    <a:pt x="3305" y="4872"/>
                  </a:moveTo>
                  <a:cubicBezTo>
                    <a:pt x="2241" y="4155"/>
                    <a:pt x="184" y="3051"/>
                    <a:pt x="184" y="3051"/>
                  </a:cubicBezTo>
                  <a:cubicBezTo>
                    <a:pt x="0" y="3606"/>
                    <a:pt x="238" y="4080"/>
                    <a:pt x="238" y="4080"/>
                  </a:cubicBezTo>
                  <a:cubicBezTo>
                    <a:pt x="504" y="4663"/>
                    <a:pt x="1017" y="4826"/>
                    <a:pt x="1017" y="4826"/>
                  </a:cubicBezTo>
                  <a:cubicBezTo>
                    <a:pt x="1247" y="4914"/>
                    <a:pt x="1433" y="4921"/>
                    <a:pt x="1433" y="4921"/>
                  </a:cubicBezTo>
                  <a:cubicBezTo>
                    <a:pt x="1470" y="4928"/>
                    <a:pt x="2911" y="4926"/>
                    <a:pt x="3292" y="4926"/>
                  </a:cubicBezTo>
                  <a:cubicBezTo>
                    <a:pt x="3305" y="4926"/>
                    <a:pt x="3314" y="4917"/>
                    <a:pt x="3317" y="4907"/>
                  </a:cubicBezTo>
                  <a:cubicBezTo>
                    <a:pt x="3322" y="4888"/>
                    <a:pt x="3312" y="4877"/>
                    <a:pt x="3305" y="4872"/>
                  </a:cubicBezTo>
                  <a:moveTo>
                    <a:pt x="7918" y="3051"/>
                  </a:moveTo>
                  <a:cubicBezTo>
                    <a:pt x="7918" y="3051"/>
                    <a:pt x="5861" y="4155"/>
                    <a:pt x="4798" y="4872"/>
                  </a:cubicBezTo>
                  <a:cubicBezTo>
                    <a:pt x="4790" y="4877"/>
                    <a:pt x="4780" y="4888"/>
                    <a:pt x="4785" y="4907"/>
                  </a:cubicBezTo>
                  <a:cubicBezTo>
                    <a:pt x="4788" y="4917"/>
                    <a:pt x="4798" y="4926"/>
                    <a:pt x="4810" y="4926"/>
                  </a:cubicBezTo>
                  <a:cubicBezTo>
                    <a:pt x="5191" y="4926"/>
                    <a:pt x="6632" y="4928"/>
                    <a:pt x="6669" y="4921"/>
                  </a:cubicBezTo>
                  <a:cubicBezTo>
                    <a:pt x="6669" y="4921"/>
                    <a:pt x="6855" y="4914"/>
                    <a:pt x="7085" y="4826"/>
                  </a:cubicBezTo>
                  <a:cubicBezTo>
                    <a:pt x="7085" y="4826"/>
                    <a:pt x="7598" y="4663"/>
                    <a:pt x="7864" y="4080"/>
                  </a:cubicBezTo>
                  <a:cubicBezTo>
                    <a:pt x="7864" y="4080"/>
                    <a:pt x="8102" y="3606"/>
                    <a:pt x="7918" y="3051"/>
                  </a:cubicBezTo>
                  <a:moveTo>
                    <a:pt x="4826" y="5121"/>
                  </a:moveTo>
                  <a:cubicBezTo>
                    <a:pt x="4822" y="5129"/>
                    <a:pt x="4818" y="5148"/>
                    <a:pt x="4833" y="5158"/>
                  </a:cubicBezTo>
                  <a:cubicBezTo>
                    <a:pt x="5065" y="5324"/>
                    <a:pt x="5767" y="5815"/>
                    <a:pt x="6105" y="5911"/>
                  </a:cubicBezTo>
                  <a:cubicBezTo>
                    <a:pt x="6105" y="5911"/>
                    <a:pt x="6731" y="6124"/>
                    <a:pt x="7274" y="5190"/>
                  </a:cubicBezTo>
                  <a:cubicBezTo>
                    <a:pt x="7274" y="5190"/>
                    <a:pt x="5456" y="5127"/>
                    <a:pt x="4851" y="5106"/>
                  </a:cubicBezTo>
                  <a:cubicBezTo>
                    <a:pt x="4843" y="5106"/>
                    <a:pt x="4831" y="5112"/>
                    <a:pt x="4826" y="5121"/>
                  </a:cubicBezTo>
                  <a:close/>
                  <a:moveTo>
                    <a:pt x="5809" y="821"/>
                  </a:moveTo>
                  <a:cubicBezTo>
                    <a:pt x="5809" y="821"/>
                    <a:pt x="5650" y="230"/>
                    <a:pt x="5009" y="74"/>
                  </a:cubicBezTo>
                  <a:cubicBezTo>
                    <a:pt x="5009" y="74"/>
                    <a:pt x="4824" y="28"/>
                    <a:pt x="4628" y="0"/>
                  </a:cubicBezTo>
                  <a:cubicBezTo>
                    <a:pt x="4628" y="0"/>
                    <a:pt x="3911" y="923"/>
                    <a:pt x="4259" y="4406"/>
                  </a:cubicBezTo>
                  <a:cubicBezTo>
                    <a:pt x="4261" y="4424"/>
                    <a:pt x="4271" y="4431"/>
                    <a:pt x="4279" y="4433"/>
                  </a:cubicBezTo>
                  <a:cubicBezTo>
                    <a:pt x="4293" y="4437"/>
                    <a:pt x="4305" y="4432"/>
                    <a:pt x="4314" y="4420"/>
                  </a:cubicBezTo>
                  <a:cubicBezTo>
                    <a:pt x="4544" y="4087"/>
                    <a:pt x="5592" y="2533"/>
                    <a:pt x="5805" y="1588"/>
                  </a:cubicBezTo>
                  <a:cubicBezTo>
                    <a:pt x="5805" y="1588"/>
                    <a:pt x="5920" y="1131"/>
                    <a:pt x="5809" y="821"/>
                  </a:cubicBezTo>
                  <a:close/>
                  <a:moveTo>
                    <a:pt x="7421" y="2349"/>
                  </a:moveTo>
                  <a:cubicBezTo>
                    <a:pt x="7464" y="1672"/>
                    <a:pt x="6782" y="1045"/>
                    <a:pt x="6782" y="1045"/>
                  </a:cubicBezTo>
                  <a:cubicBezTo>
                    <a:pt x="6782" y="1045"/>
                    <a:pt x="5518" y="2576"/>
                    <a:pt x="4596" y="4588"/>
                  </a:cubicBezTo>
                  <a:cubicBezTo>
                    <a:pt x="4591" y="4599"/>
                    <a:pt x="4590" y="4616"/>
                    <a:pt x="4601" y="4626"/>
                  </a:cubicBezTo>
                  <a:cubicBezTo>
                    <a:pt x="4608" y="4632"/>
                    <a:pt x="4622" y="4636"/>
                    <a:pt x="4636" y="4629"/>
                  </a:cubicBezTo>
                  <a:cubicBezTo>
                    <a:pt x="4981" y="4458"/>
                    <a:pt x="6417" y="3718"/>
                    <a:pt x="7022" y="3141"/>
                  </a:cubicBezTo>
                  <a:cubicBezTo>
                    <a:pt x="7022" y="3141"/>
                    <a:pt x="7401" y="2837"/>
                    <a:pt x="7421" y="2349"/>
                  </a:cubicBezTo>
                  <a:close/>
                </a:path>
              </a:pathLst>
            </a:custGeom>
            <a:solidFill>
              <a:srgbClr val="C810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78" name="Grafik 77">
            <a:extLst>
              <a:ext uri="{FF2B5EF4-FFF2-40B4-BE49-F238E27FC236}">
                <a16:creationId xmlns:a16="http://schemas.microsoft.com/office/drawing/2014/main" id="{D69C9E31-C6CE-4F5C-8A2C-79DA9EFB97DC}"/>
              </a:ext>
            </a:extLst>
          </p:cNvPr>
          <p:cNvPicPr>
            <a:picLocks noChangeAspect="1"/>
          </p:cNvPicPr>
          <p:nvPr/>
        </p:nvPicPr>
        <p:blipFill>
          <a:blip r:embed="rId52"/>
          <a:stretch>
            <a:fillRect/>
          </a:stretch>
        </p:blipFill>
        <p:spPr>
          <a:xfrm>
            <a:off x="3333524" y="8686055"/>
            <a:ext cx="630042" cy="263536"/>
          </a:xfrm>
          <a:prstGeom prst="rect">
            <a:avLst/>
          </a:prstGeom>
        </p:spPr>
      </p:pic>
      <p:pic>
        <p:nvPicPr>
          <p:cNvPr id="79" name="Grafik 78">
            <a:extLst>
              <a:ext uri="{FF2B5EF4-FFF2-40B4-BE49-F238E27FC236}">
                <a16:creationId xmlns:a16="http://schemas.microsoft.com/office/drawing/2014/main" id="{AFBBF720-4BB6-4BBF-A045-A3AC1C7E1906}"/>
              </a:ext>
            </a:extLst>
          </p:cNvPr>
          <p:cNvPicPr>
            <a:picLocks noChangeAspect="1"/>
          </p:cNvPicPr>
          <p:nvPr/>
        </p:nvPicPr>
        <p:blipFill>
          <a:blip r:embed="rId53"/>
          <a:stretch>
            <a:fillRect/>
          </a:stretch>
        </p:blipFill>
        <p:spPr>
          <a:xfrm>
            <a:off x="5063495" y="8960612"/>
            <a:ext cx="691081" cy="434920"/>
          </a:xfrm>
          <a:prstGeom prst="rect">
            <a:avLst/>
          </a:prstGeom>
        </p:spPr>
      </p:pic>
      <p:pic>
        <p:nvPicPr>
          <p:cNvPr id="80" name="Grafik 79">
            <a:extLst>
              <a:ext uri="{FF2B5EF4-FFF2-40B4-BE49-F238E27FC236}">
                <a16:creationId xmlns:a16="http://schemas.microsoft.com/office/drawing/2014/main" id="{2E8F133E-75B4-4585-B38A-414F566F3CB7}"/>
              </a:ext>
            </a:extLst>
          </p:cNvPr>
          <p:cNvPicPr>
            <a:picLocks noChangeAspect="1"/>
          </p:cNvPicPr>
          <p:nvPr/>
        </p:nvPicPr>
        <p:blipFill>
          <a:blip r:embed="rId54"/>
          <a:stretch>
            <a:fillRect/>
          </a:stretch>
        </p:blipFill>
        <p:spPr>
          <a:xfrm>
            <a:off x="4887303" y="9392192"/>
            <a:ext cx="815590" cy="303201"/>
          </a:xfrm>
          <a:prstGeom prst="rect">
            <a:avLst/>
          </a:prstGeom>
        </p:spPr>
      </p:pic>
    </p:spTree>
    <p:extLst>
      <p:ext uri="{BB962C8B-B14F-4D97-AF65-F5344CB8AC3E}">
        <p14:creationId xmlns:p14="http://schemas.microsoft.com/office/powerpoint/2010/main" val="10783921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blank_16_9.potx" id="{5908C9EC-66B5-4AFD-A853-2227703242E0}" vid="{AFC818D5-2B8A-45E1-B332-385E91DF5C16}"/>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6" ma:contentTypeDescription="Ein neues Dokument erstellen." ma:contentTypeScope="" ma:versionID="38c2c29699ff48da406f3f18a670bd34">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404cda9ff7a6f2265884b8fbd76166fc"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SharingLinks.74047bea-c60b-49be-8330-cfa3d153ee8a.Flexible.3dc64f62-9214-4c60-a9b4-6fcaa23115dd</DisplayName>
        <AccountId>105</AccountId>
        <AccountType/>
      </UserInfo>
      <UserInfo>
        <DisplayName>Frech, Bertold</DisplayName>
        <AccountId>12</AccountId>
        <AccountType/>
      </UserInfo>
      <UserInfo>
        <DisplayName>Kümmerle, Markus</DisplayName>
        <AccountId>291</AccountId>
        <AccountType/>
      </UserInfo>
    </SharedWithUsers>
    <TaxCatchAll xmlns="97396690-0b91-46d2-ad5a-06f45914e19c" xsi:nil="true"/>
    <lcf76f155ced4ddcb4097134ff3c332f xmlns="6126070c-0864-4b03-b2dc-aab5d8c39348">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8CBEDB7D-B7A7-43D6-93BF-49B559E2E9BB}">
  <ds:schemaRefs>
    <ds:schemaRef ds:uri="http://schemas.microsoft.com/sharepoint/v3/contenttype/forms"/>
  </ds:schemaRefs>
</ds:datastoreItem>
</file>

<file path=customXml/itemProps2.xml><?xml version="1.0" encoding="utf-8"?>
<ds:datastoreItem xmlns:ds="http://schemas.openxmlformats.org/officeDocument/2006/customXml" ds:itemID="{40DB59AE-30CC-4064-BA9F-134BA78700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28B3AEC-1B9B-4DB5-801E-C1A65C3DCD7E}">
  <ds:schemaRefs>
    <ds:schemaRef ds:uri="6126070c-0864-4b03-b2dc-aab5d8c39348"/>
    <ds:schemaRef ds:uri="97396690-0b91-46d2-ad5a-06f45914e19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blank_16_9</Template>
  <TotalTime>0</TotalTime>
  <Words>281</Words>
  <Application>Microsoft Office PowerPoint</Application>
  <PresentationFormat>A4-Papier (210 x 297 mm)</PresentationFormat>
  <Paragraphs>17</Paragraphs>
  <Slides>1</Slides>
  <Notes>1</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1</vt:i4>
      </vt:variant>
      <vt:variant>
        <vt:lpstr>Folientitel</vt:lpstr>
      </vt:variant>
      <vt:variant>
        <vt:i4>1</vt:i4>
      </vt:variant>
    </vt:vector>
  </HeadingPairs>
  <TitlesOfParts>
    <vt:vector size="11" baseType="lpstr">
      <vt:lpstr>Arial</vt:lpstr>
      <vt:lpstr>FlexoSoft Light</vt:lpstr>
      <vt:lpstr>Calibri</vt:lpstr>
      <vt:lpstr>FlexoSoft Medium</vt:lpstr>
      <vt:lpstr>FlexoSoft</vt:lpstr>
      <vt:lpstr>FlexoSoft DemiBold</vt:lpstr>
      <vt:lpstr>Wingdings 2</vt:lpstr>
      <vt:lpstr>Wingdings</vt:lpstr>
      <vt:lpstr>Detecon_Master</vt:lpstr>
      <vt:lpstr>think-cell Folie</vt:lpstr>
      <vt:lpstr>PowerPoint-Präsentation</vt:lpstr>
    </vt:vector>
  </TitlesOfParts>
  <Company>MetaDesign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Adrian</dc:creator>
  <cp:lastModifiedBy>Kümmerle, Markus</cp:lastModifiedBy>
  <cp:revision>2</cp:revision>
  <cp:lastPrinted>2021-07-20T14:27:29Z</cp:lastPrinted>
  <dcterms:created xsi:type="dcterms:W3CDTF">2021-01-08T13:06:59Z</dcterms:created>
  <dcterms:modified xsi:type="dcterms:W3CDTF">2023-01-14T15:06:14Z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320EAEFB-FF5B-4D33-8A95-6753C11B132A</vt:lpwstr>
  </property>
  <property fmtid="{D5CDD505-2E9C-101B-9397-08002B2CF9AE}" pid="3" name="ArticulatePath">
    <vt:lpwstr>Detecon_PPT_Template_16-9_EN_05_Slidepool</vt:lpwstr>
  </property>
  <property fmtid="{D5CDD505-2E9C-101B-9397-08002B2CF9AE}" pid="4" name="ContentTypeId">
    <vt:lpwstr>0x010100044AD662EB7A25499208DD4235E5F8D6</vt:lpwstr>
  </property>
  <property fmtid="{D5CDD505-2E9C-101B-9397-08002B2CF9AE}" pid="5" name="_dlc_DocIdItemGuid">
    <vt:lpwstr>58fe302c-7cce-45b2-bf48-5d508fa50c0d</vt:lpwstr>
  </property>
  <property fmtid="{D5CDD505-2E9C-101B-9397-08002B2CF9AE}" pid="6" name="MediaServiceImageTags">
    <vt:lpwstr/>
  </property>
</Properties>
</file>